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handoutMasterIdLst>
    <p:handoutMasterId r:id="rId85"/>
  </p:handoutMasterIdLst>
  <p:sldIdLst>
    <p:sldId id="1188" r:id="rId2"/>
    <p:sldId id="948" r:id="rId3"/>
    <p:sldId id="1200" r:id="rId4"/>
    <p:sldId id="1184" r:id="rId5"/>
    <p:sldId id="1185" r:id="rId6"/>
    <p:sldId id="1106" r:id="rId7"/>
    <p:sldId id="351" r:id="rId8"/>
    <p:sldId id="985" r:id="rId9"/>
    <p:sldId id="986" r:id="rId10"/>
    <p:sldId id="987" r:id="rId11"/>
    <p:sldId id="990" r:id="rId12"/>
    <p:sldId id="992" r:id="rId13"/>
    <p:sldId id="996" r:id="rId14"/>
    <p:sldId id="994" r:id="rId15"/>
    <p:sldId id="998" r:id="rId16"/>
    <p:sldId id="999" r:id="rId17"/>
    <p:sldId id="1000" r:id="rId18"/>
    <p:sldId id="902" r:id="rId19"/>
    <p:sldId id="903" r:id="rId20"/>
    <p:sldId id="949" r:id="rId21"/>
    <p:sldId id="951" r:id="rId22"/>
    <p:sldId id="950" r:id="rId23"/>
    <p:sldId id="952" r:id="rId24"/>
    <p:sldId id="1002" r:id="rId25"/>
    <p:sldId id="1004" r:id="rId26"/>
    <p:sldId id="1005" r:id="rId27"/>
    <p:sldId id="1084" r:id="rId28"/>
    <p:sldId id="1007" r:id="rId29"/>
    <p:sldId id="1183" r:id="rId30"/>
    <p:sldId id="1203" r:id="rId31"/>
    <p:sldId id="1211" r:id="rId32"/>
    <p:sldId id="1212" r:id="rId33"/>
    <p:sldId id="982" r:id="rId34"/>
    <p:sldId id="1008" r:id="rId35"/>
    <p:sldId id="1001" r:id="rId36"/>
    <p:sldId id="1180" r:id="rId37"/>
    <p:sldId id="1085" r:id="rId38"/>
    <p:sldId id="1181" r:id="rId39"/>
    <p:sldId id="1182" r:id="rId40"/>
    <p:sldId id="1006" r:id="rId41"/>
    <p:sldId id="1012" r:id="rId42"/>
    <p:sldId id="1201" r:id="rId43"/>
    <p:sldId id="1014" r:id="rId44"/>
    <p:sldId id="1009" r:id="rId45"/>
    <p:sldId id="1010" r:id="rId46"/>
    <p:sldId id="1011" r:id="rId47"/>
    <p:sldId id="953" r:id="rId48"/>
    <p:sldId id="1189" r:id="rId49"/>
    <p:sldId id="971" r:id="rId50"/>
    <p:sldId id="1190" r:id="rId51"/>
    <p:sldId id="1191" r:id="rId52"/>
    <p:sldId id="1192" r:id="rId53"/>
    <p:sldId id="1193" r:id="rId54"/>
    <p:sldId id="1194" r:id="rId55"/>
    <p:sldId id="1195" r:id="rId56"/>
    <p:sldId id="1089" r:id="rId57"/>
    <p:sldId id="1202" r:id="rId58"/>
    <p:sldId id="1103" r:id="rId59"/>
    <p:sldId id="1104" r:id="rId60"/>
    <p:sldId id="1105" r:id="rId61"/>
    <p:sldId id="1197" r:id="rId62"/>
    <p:sldId id="1208" r:id="rId63"/>
    <p:sldId id="1107" r:id="rId64"/>
    <p:sldId id="1108" r:id="rId65"/>
    <p:sldId id="1198" r:id="rId66"/>
    <p:sldId id="1204" r:id="rId67"/>
    <p:sldId id="1110" r:id="rId68"/>
    <p:sldId id="1111" r:id="rId69"/>
    <p:sldId id="1112" r:id="rId70"/>
    <p:sldId id="1091" r:id="rId71"/>
    <p:sldId id="1113" r:id="rId72"/>
    <p:sldId id="1114" r:id="rId73"/>
    <p:sldId id="1115" r:id="rId74"/>
    <p:sldId id="1116" r:id="rId75"/>
    <p:sldId id="1213" r:id="rId76"/>
    <p:sldId id="1013" r:id="rId77"/>
    <p:sldId id="977" r:id="rId78"/>
    <p:sldId id="1206" r:id="rId79"/>
    <p:sldId id="1205" r:id="rId80"/>
    <p:sldId id="1207" r:id="rId81"/>
    <p:sldId id="1209" r:id="rId82"/>
    <p:sldId id="1210" r:id="rId8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8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720CB-B33E-4840-8AF4-7B1148DBDBC2}" v="1158" dt="2022-01-08T05:53:15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25FA69AE-7C5D-45A1-8F95-72C502A00E31}"/>
    <pc:docChg chg="undo custSel addSld modSld sldOrd">
      <pc:chgData name="Biersach, David" userId="14a9feb0-85a7-4da4-be8a-c1e22b637acc" providerId="ADAL" clId="{25FA69AE-7C5D-45A1-8F95-72C502A00E31}" dt="2021-07-01T16:42:36.449" v="2207"/>
      <pc:docMkLst>
        <pc:docMk/>
      </pc:docMkLst>
      <pc:sldChg chg="addSp delSp modSp add mod ord delAnim">
        <pc:chgData name="Biersach, David" userId="14a9feb0-85a7-4da4-be8a-c1e22b637acc" providerId="ADAL" clId="{25FA69AE-7C5D-45A1-8F95-72C502A00E31}" dt="2021-07-01T14:00:28.451" v="830" actId="20577"/>
        <pc:sldMkLst>
          <pc:docMk/>
          <pc:sldMk cId="2793733643" sldId="1014"/>
        </pc:sldMkLst>
        <pc:spChg chg="add mod">
          <ac:chgData name="Biersach, David" userId="14a9feb0-85a7-4da4-be8a-c1e22b637acc" providerId="ADAL" clId="{25FA69AE-7C5D-45A1-8F95-72C502A00E31}" dt="2021-07-01T14:00:15.498" v="814" actId="12788"/>
          <ac:spMkLst>
            <pc:docMk/>
            <pc:sldMk cId="2793733643" sldId="1014"/>
            <ac:spMk id="5" creationId="{7051B7DD-EA59-4447-A27E-31EC3C45AFCC}"/>
          </ac:spMkLst>
        </pc:spChg>
        <pc:spChg chg="del mod">
          <ac:chgData name="Biersach, David" userId="14a9feb0-85a7-4da4-be8a-c1e22b637acc" providerId="ADAL" clId="{25FA69AE-7C5D-45A1-8F95-72C502A00E31}" dt="2021-07-01T13:44:17.157" v="11" actId="478"/>
          <ac:spMkLst>
            <pc:docMk/>
            <pc:sldMk cId="2793733643" sldId="1014"/>
            <ac:spMk id="11" creationId="{5100E2DA-FCF8-4E9E-A5BE-53E0CED68DAD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5" creationId="{4156A0DA-735F-4DB9-8B2E-620936F283B5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6" creationId="{91384D14-8099-40BD-900B-019BEBA005D9}"/>
          </ac:spMkLst>
        </pc:spChg>
        <pc:spChg chg="add del mod">
          <ac:chgData name="Biersach, David" userId="14a9feb0-85a7-4da4-be8a-c1e22b637acc" providerId="ADAL" clId="{25FA69AE-7C5D-45A1-8F95-72C502A00E31}" dt="2021-07-01T13:51:30.419" v="397" actId="478"/>
          <ac:spMkLst>
            <pc:docMk/>
            <pc:sldMk cId="2793733643" sldId="1014"/>
            <ac:spMk id="28" creationId="{120DA7BC-5846-4EC7-99D9-52791372C302}"/>
          </ac:spMkLst>
        </pc:spChg>
        <pc:spChg chg="add mod">
          <ac:chgData name="Biersach, David" userId="14a9feb0-85a7-4da4-be8a-c1e22b637acc" providerId="ADAL" clId="{25FA69AE-7C5D-45A1-8F95-72C502A00E31}" dt="2021-07-01T14:00:28.451" v="830" actId="20577"/>
          <ac:spMkLst>
            <pc:docMk/>
            <pc:sldMk cId="2793733643" sldId="1014"/>
            <ac:spMk id="29" creationId="{D749821B-8FA7-4726-9522-3A6F4B8DD2B4}"/>
          </ac:spMkLst>
        </pc:spChg>
        <pc:spChg chg="add mod">
          <ac:chgData name="Biersach, David" userId="14a9feb0-85a7-4da4-be8a-c1e22b637acc" providerId="ADAL" clId="{25FA69AE-7C5D-45A1-8F95-72C502A00E31}" dt="2021-07-01T13:59:23.350" v="754" actId="113"/>
          <ac:spMkLst>
            <pc:docMk/>
            <pc:sldMk cId="2793733643" sldId="1014"/>
            <ac:spMk id="31" creationId="{947C52A3-B52E-4CAA-8A45-A461B91A5CB8}"/>
          </ac:spMkLst>
        </pc:spChg>
        <pc:spChg chg="del mod">
          <ac:chgData name="Biersach, David" userId="14a9feb0-85a7-4da4-be8a-c1e22b637acc" providerId="ADAL" clId="{25FA69AE-7C5D-45A1-8F95-72C502A00E31}" dt="2021-07-01T13:44:04.805" v="7" actId="478"/>
          <ac:spMkLst>
            <pc:docMk/>
            <pc:sldMk cId="2793733643" sldId="1014"/>
            <ac:spMk id="50" creationId="{AD81150D-7D34-4F74-97FA-0ED6AEB8292D}"/>
          </ac:spMkLst>
        </pc:spChg>
        <pc:spChg chg="del">
          <ac:chgData name="Biersach, David" userId="14a9feb0-85a7-4da4-be8a-c1e22b637acc" providerId="ADAL" clId="{25FA69AE-7C5D-45A1-8F95-72C502A00E31}" dt="2021-07-01T13:44:07.982" v="9" actId="478"/>
          <ac:spMkLst>
            <pc:docMk/>
            <pc:sldMk cId="2793733643" sldId="1014"/>
            <ac:spMk id="51" creationId="{4906BB73-D460-47B6-A8EB-8CC65237EC6D}"/>
          </ac:spMkLst>
        </pc:spChg>
        <pc:spChg chg="del">
          <ac:chgData name="Biersach, David" userId="14a9feb0-85a7-4da4-be8a-c1e22b637acc" providerId="ADAL" clId="{25FA69AE-7C5D-45A1-8F95-72C502A00E31}" dt="2021-07-01T13:44:06.485" v="8" actId="478"/>
          <ac:spMkLst>
            <pc:docMk/>
            <pc:sldMk cId="2793733643" sldId="1014"/>
            <ac:spMk id="52" creationId="{B3E2B243-EB84-451E-AAC6-7A9AF47A7EAF}"/>
          </ac:spMkLst>
        </pc:spChg>
        <pc:grpChg chg="del">
          <ac:chgData name="Biersach, David" userId="14a9feb0-85a7-4da4-be8a-c1e22b637acc" providerId="ADAL" clId="{25FA69AE-7C5D-45A1-8F95-72C502A00E31}" dt="2021-07-01T13:44:02.476" v="5" actId="478"/>
          <ac:grpSpMkLst>
            <pc:docMk/>
            <pc:sldMk cId="2793733643" sldId="1014"/>
            <ac:grpSpMk id="7" creationId="{8BF45EC9-E198-441D-9939-4B022C7EB2C3}"/>
          </ac:grpSpMkLst>
        </pc:grpChg>
        <pc:grpChg chg="del">
          <ac:chgData name="Biersach, David" userId="14a9feb0-85a7-4da4-be8a-c1e22b637acc" providerId="ADAL" clId="{25FA69AE-7C5D-45A1-8F95-72C502A00E31}" dt="2021-07-01T13:43:59.300" v="1" actId="478"/>
          <ac:grpSpMkLst>
            <pc:docMk/>
            <pc:sldMk cId="2793733643" sldId="1014"/>
            <ac:grpSpMk id="18" creationId="{B31BE4F0-AD65-4F0C-B47C-470ACE4B9DA5}"/>
          </ac:grpSpMkLst>
        </pc:grpChg>
        <pc:picChg chg="add del mod">
          <ac:chgData name="Biersach, David" userId="14a9feb0-85a7-4da4-be8a-c1e22b637acc" providerId="ADAL" clId="{25FA69AE-7C5D-45A1-8F95-72C502A00E31}" dt="2021-07-01T13:54:30.482" v="447" actId="478"/>
          <ac:picMkLst>
            <pc:docMk/>
            <pc:sldMk cId="2793733643" sldId="1014"/>
            <ac:picMk id="9" creationId="{97D776C3-8673-4627-AAE6-6D860F0CD9C5}"/>
          </ac:picMkLst>
        </pc:picChg>
        <pc:picChg chg="del">
          <ac:chgData name="Biersach, David" userId="14a9feb0-85a7-4da4-be8a-c1e22b637acc" providerId="ADAL" clId="{25FA69AE-7C5D-45A1-8F95-72C502A00E31}" dt="2021-07-01T13:44:19.468" v="12" actId="478"/>
          <ac:picMkLst>
            <pc:docMk/>
            <pc:sldMk cId="2793733643" sldId="1014"/>
            <ac:picMk id="10" creationId="{FE88B81C-F17F-40C3-98D0-C1E2CC139099}"/>
          </ac:picMkLst>
        </pc:picChg>
        <pc:picChg chg="add del mod">
          <ac:chgData name="Biersach, David" userId="14a9feb0-85a7-4da4-be8a-c1e22b637acc" providerId="ADAL" clId="{25FA69AE-7C5D-45A1-8F95-72C502A00E31}" dt="2021-07-01T13:56:32.266" v="558" actId="478"/>
          <ac:picMkLst>
            <pc:docMk/>
            <pc:sldMk cId="2793733643" sldId="1014"/>
            <ac:picMk id="12" creationId="{C527254E-2AAA-45DF-AAF1-4861605BCBBD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0" creationId="{FC5E4499-1308-46E7-A370-708FF93BB36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2" creationId="{BEAA3240-3844-410E-B2C9-BEE8A3846774}"/>
          </ac:picMkLst>
        </pc:picChg>
        <pc:picChg chg="del">
          <ac:chgData name="Biersach, David" userId="14a9feb0-85a7-4da4-be8a-c1e22b637acc" providerId="ADAL" clId="{25FA69AE-7C5D-45A1-8F95-72C502A00E31}" dt="2021-07-01T13:44:00.149" v="2" actId="478"/>
          <ac:picMkLst>
            <pc:docMk/>
            <pc:sldMk cId="2793733643" sldId="1014"/>
            <ac:picMk id="27" creationId="{1D852F97-1EA2-408C-9D63-7766C8E4442F}"/>
          </ac:picMkLst>
        </pc:picChg>
        <pc:picChg chg="del">
          <ac:chgData name="Biersach, David" userId="14a9feb0-85a7-4da4-be8a-c1e22b637acc" providerId="ADAL" clId="{25FA69AE-7C5D-45A1-8F95-72C502A00E31}" dt="2021-07-01T13:44:00.844" v="3" actId="478"/>
          <ac:picMkLst>
            <pc:docMk/>
            <pc:sldMk cId="2793733643" sldId="1014"/>
            <ac:picMk id="30" creationId="{525748DA-E81A-4309-B3D0-B43699C376E2}"/>
          </ac:picMkLst>
        </pc:picChg>
        <pc:picChg chg="del">
          <ac:chgData name="Biersach, David" userId="14a9feb0-85a7-4da4-be8a-c1e22b637acc" providerId="ADAL" clId="{25FA69AE-7C5D-45A1-8F95-72C502A00E31}" dt="2021-07-01T13:44:01.501" v="4" actId="478"/>
          <ac:picMkLst>
            <pc:docMk/>
            <pc:sldMk cId="2793733643" sldId="1014"/>
            <ac:picMk id="37" creationId="{6C80A6DD-A43C-4A73-8233-2EA680DABF43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0" creationId="{3D6E53A8-B33E-49B6-8BD3-9B9EA2413024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5" creationId="{60FC2EED-3471-422B-B158-4548FCCB460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7" creationId="{FE2E62D7-E915-497C-A4F7-9972B879E3D1}"/>
          </ac:picMkLst>
        </pc:picChg>
      </pc:sldChg>
      <pc:sldChg chg="addSp delSp modSp add mod delAnim modAnim">
        <pc:chgData name="Biersach, David" userId="14a9feb0-85a7-4da4-be8a-c1e22b637acc" providerId="ADAL" clId="{25FA69AE-7C5D-45A1-8F95-72C502A00E31}" dt="2021-07-01T16:20:48.217" v="1507" actId="6549"/>
        <pc:sldMkLst>
          <pc:docMk/>
          <pc:sldMk cId="2709124707" sldId="1084"/>
        </pc:sldMkLst>
        <pc:spChg chg="mod">
          <ac:chgData name="Biersach, David" userId="14a9feb0-85a7-4da4-be8a-c1e22b637acc" providerId="ADAL" clId="{25FA69AE-7C5D-45A1-8F95-72C502A00E31}" dt="2021-07-01T15:52:30.785" v="844" actId="20577"/>
          <ac:spMkLst>
            <pc:docMk/>
            <pc:sldMk cId="2709124707" sldId="1084"/>
            <ac:spMk id="2" creationId="{00000000-0000-0000-0000-000000000000}"/>
          </ac:spMkLst>
        </pc:spChg>
        <pc:spChg chg="del">
          <ac:chgData name="Biersach, David" userId="14a9feb0-85a7-4da4-be8a-c1e22b637acc" providerId="ADAL" clId="{25FA69AE-7C5D-45A1-8F95-72C502A00E31}" dt="2021-07-01T15:59:25.218" v="853" actId="478"/>
          <ac:spMkLst>
            <pc:docMk/>
            <pc:sldMk cId="2709124707" sldId="1084"/>
            <ac:spMk id="3" creationId="{0BD6AA52-818E-42BB-8C49-6B636335A22C}"/>
          </ac:spMkLst>
        </pc:spChg>
        <pc:spChg chg="mod">
          <ac:chgData name="Biersach, David" userId="14a9feb0-85a7-4da4-be8a-c1e22b637acc" providerId="ADAL" clId="{25FA69AE-7C5D-45A1-8F95-72C502A00E31}" dt="2021-07-01T16:10:42.681" v="1094" actId="12788"/>
          <ac:spMkLst>
            <pc:docMk/>
            <pc:sldMk cId="2709124707" sldId="1084"/>
            <ac:spMk id="6" creationId="{DABC0CD6-D592-4F56-9810-AF3B819F784F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7" creationId="{00027A18-8D95-4256-B2CB-6B1250C96C3F}"/>
          </ac:spMkLst>
        </pc:spChg>
        <pc:spChg chg="add mod">
          <ac:chgData name="Biersach, David" userId="14a9feb0-85a7-4da4-be8a-c1e22b637acc" providerId="ADAL" clId="{25FA69AE-7C5D-45A1-8F95-72C502A00E31}" dt="2021-07-01T16:20:13.933" v="1500" actId="1076"/>
          <ac:spMkLst>
            <pc:docMk/>
            <pc:sldMk cId="2709124707" sldId="1084"/>
            <ac:spMk id="8" creationId="{03BFC368-2E5F-4925-83D2-F2A52B0E2535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11" creationId="{A4EAA6D1-46D7-4168-99EB-270AE941A230}"/>
          </ac:spMkLst>
        </pc:spChg>
        <pc:spChg chg="add mod">
          <ac:chgData name="Biersach, David" userId="14a9feb0-85a7-4da4-be8a-c1e22b637acc" providerId="ADAL" clId="{25FA69AE-7C5D-45A1-8F95-72C502A00E31}" dt="2021-07-01T16:11:38.271" v="1117" actId="1038"/>
          <ac:spMkLst>
            <pc:docMk/>
            <pc:sldMk cId="2709124707" sldId="1084"/>
            <ac:spMk id="13" creationId="{8DDDF7AD-151E-4734-BA0B-07E4A18E45C7}"/>
          </ac:spMkLst>
        </pc:spChg>
        <pc:spChg chg="add mod">
          <ac:chgData name="Biersach, David" userId="14a9feb0-85a7-4da4-be8a-c1e22b637acc" providerId="ADAL" clId="{25FA69AE-7C5D-45A1-8F95-72C502A00E31}" dt="2021-07-01T16:17:21.431" v="1412" actId="1076"/>
          <ac:spMkLst>
            <pc:docMk/>
            <pc:sldMk cId="2709124707" sldId="1084"/>
            <ac:spMk id="14" creationId="{7C223CE4-DD3B-4334-99E0-C1301559A876}"/>
          </ac:spMkLst>
        </pc:spChg>
        <pc:spChg chg="del">
          <ac:chgData name="Biersach, David" userId="14a9feb0-85a7-4da4-be8a-c1e22b637acc" providerId="ADAL" clId="{25FA69AE-7C5D-45A1-8F95-72C502A00E31}" dt="2021-07-01T15:59:00.289" v="847" actId="478"/>
          <ac:spMkLst>
            <pc:docMk/>
            <pc:sldMk cId="2709124707" sldId="1084"/>
            <ac:spMk id="15" creationId="{D9EDEE9A-DF3D-4935-BB81-2C092F1F6486}"/>
          </ac:spMkLst>
        </pc:spChg>
        <pc:spChg chg="add mod">
          <ac:chgData name="Biersach, David" userId="14a9feb0-85a7-4da4-be8a-c1e22b637acc" providerId="ADAL" clId="{25FA69AE-7C5D-45A1-8F95-72C502A00E31}" dt="2021-07-01T16:08:14.538" v="918" actId="1076"/>
          <ac:spMkLst>
            <pc:docMk/>
            <pc:sldMk cId="2709124707" sldId="1084"/>
            <ac:spMk id="16" creationId="{1EA8AD41-45EE-4AC0-8A59-2BFE25AE2B4E}"/>
          </ac:spMkLst>
        </pc:spChg>
        <pc:spChg chg="del">
          <ac:chgData name="Biersach, David" userId="14a9feb0-85a7-4da4-be8a-c1e22b637acc" providerId="ADAL" clId="{25FA69AE-7C5D-45A1-8F95-72C502A00E31}" dt="2021-07-01T15:59:03.138" v="848" actId="478"/>
          <ac:spMkLst>
            <pc:docMk/>
            <pc:sldMk cId="2709124707" sldId="1084"/>
            <ac:spMk id="17" creationId="{16989C63-8B22-4BCB-A156-D3DF9194BC11}"/>
          </ac:spMkLst>
        </pc:spChg>
        <pc:spChg chg="add mod">
          <ac:chgData name="Biersach, David" userId="14a9feb0-85a7-4da4-be8a-c1e22b637acc" providerId="ADAL" clId="{25FA69AE-7C5D-45A1-8F95-72C502A00E31}" dt="2021-07-01T16:10:55.672" v="1096" actId="1037"/>
          <ac:spMkLst>
            <pc:docMk/>
            <pc:sldMk cId="2709124707" sldId="1084"/>
            <ac:spMk id="18" creationId="{266AD21D-427F-43FF-8328-E603D41D051E}"/>
          </ac:spMkLst>
        </pc:spChg>
        <pc:spChg chg="mod">
          <ac:chgData name="Biersach, David" userId="14a9feb0-85a7-4da4-be8a-c1e22b637acc" providerId="ADAL" clId="{25FA69AE-7C5D-45A1-8F95-72C502A00E31}" dt="2021-07-01T16:15:22.178" v="1392" actId="1036"/>
          <ac:spMkLst>
            <pc:docMk/>
            <pc:sldMk cId="2709124707" sldId="1084"/>
            <ac:spMk id="19" creationId="{889DDD85-BE85-4F29-90C5-F4DC14A73241}"/>
          </ac:spMkLst>
        </pc:spChg>
        <pc:spChg chg="mod">
          <ac:chgData name="Biersach, David" userId="14a9feb0-85a7-4da4-be8a-c1e22b637acc" providerId="ADAL" clId="{25FA69AE-7C5D-45A1-8F95-72C502A00E31}" dt="2021-07-01T16:14:28.506" v="1335" actId="1076"/>
          <ac:spMkLst>
            <pc:docMk/>
            <pc:sldMk cId="2709124707" sldId="1084"/>
            <ac:spMk id="20" creationId="{E86EF500-1656-4406-BDD9-ED933B13EAB2}"/>
          </ac:spMkLst>
        </pc:spChg>
        <pc:spChg chg="add mod">
          <ac:chgData name="Biersach, David" userId="14a9feb0-85a7-4da4-be8a-c1e22b637acc" providerId="ADAL" clId="{25FA69AE-7C5D-45A1-8F95-72C502A00E31}" dt="2021-07-01T16:20:48.217" v="1507" actId="6549"/>
          <ac:spMkLst>
            <pc:docMk/>
            <pc:sldMk cId="2709124707" sldId="1084"/>
            <ac:spMk id="21" creationId="{AC746C67-76BD-425D-9EB9-09CA2F62C788}"/>
          </ac:spMkLst>
        </pc:spChg>
        <pc:spChg chg="add mod">
          <ac:chgData name="Biersach, David" userId="14a9feb0-85a7-4da4-be8a-c1e22b637acc" providerId="ADAL" clId="{25FA69AE-7C5D-45A1-8F95-72C502A00E31}" dt="2021-07-01T16:11:44.096" v="1129" actId="1037"/>
          <ac:spMkLst>
            <pc:docMk/>
            <pc:sldMk cId="2709124707" sldId="1084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25FA69AE-7C5D-45A1-8F95-72C502A00E31}" dt="2021-07-01T16:15:16.575" v="1383" actId="1037"/>
          <ac:spMkLst>
            <pc:docMk/>
            <pc:sldMk cId="2709124707" sldId="1084"/>
            <ac:spMk id="32" creationId="{CD65B12A-1201-4B11-AC18-8933129E3BB2}"/>
          </ac:spMkLst>
        </pc:spChg>
        <pc:spChg chg="add mod">
          <ac:chgData name="Biersach, David" userId="14a9feb0-85a7-4da4-be8a-c1e22b637acc" providerId="ADAL" clId="{25FA69AE-7C5D-45A1-8F95-72C502A00E31}" dt="2021-07-01T16:19:11.127" v="1488" actId="1036"/>
          <ac:spMkLst>
            <pc:docMk/>
            <pc:sldMk cId="2709124707" sldId="1084"/>
            <ac:spMk id="33" creationId="{184C4D55-3816-4F53-94C4-9FD2699AF74A}"/>
          </ac:spMkLst>
        </pc:spChg>
        <pc:spChg chg="add mod">
          <ac:chgData name="Biersach, David" userId="14a9feb0-85a7-4da4-be8a-c1e22b637acc" providerId="ADAL" clId="{25FA69AE-7C5D-45A1-8F95-72C502A00E31}" dt="2021-07-01T16:18:57.554" v="1480" actId="1037"/>
          <ac:spMkLst>
            <pc:docMk/>
            <pc:sldMk cId="2709124707" sldId="1084"/>
            <ac:spMk id="34" creationId="{8E44B92F-0803-4179-B943-CA01B3213471}"/>
          </ac:spMkLst>
        </pc:spChg>
        <pc:grpChg chg="del">
          <ac:chgData name="Biersach, David" userId="14a9feb0-85a7-4da4-be8a-c1e22b637acc" providerId="ADAL" clId="{25FA69AE-7C5D-45A1-8F95-72C502A00E31}" dt="2021-07-01T15:59:20.714" v="851" actId="478"/>
          <ac:grpSpMkLst>
            <pc:docMk/>
            <pc:sldMk cId="2709124707" sldId="1084"/>
            <ac:grpSpMk id="12" creationId="{51697D54-D638-4A9C-AFB1-8009039A3586}"/>
          </ac:grpSpMkLst>
        </pc:grpChg>
        <pc:cxnChg chg="add del mod">
          <ac:chgData name="Biersach, David" userId="14a9feb0-85a7-4da4-be8a-c1e22b637acc" providerId="ADAL" clId="{25FA69AE-7C5D-45A1-8F95-72C502A00E31}" dt="2021-07-01T16:13:49.999" v="1330" actId="478"/>
          <ac:cxnSpMkLst>
            <pc:docMk/>
            <pc:sldMk cId="2709124707" sldId="1084"/>
            <ac:cxnSpMk id="24" creationId="{5E95F53C-4EF7-4C58-B4B6-00A96AAA60CB}"/>
          </ac:cxnSpMkLst>
        </pc:cxnChg>
      </pc:sldChg>
      <pc:sldChg chg="addSp delSp modSp add mod modAnim">
        <pc:chgData name="Biersach, David" userId="14a9feb0-85a7-4da4-be8a-c1e22b637acc" providerId="ADAL" clId="{25FA69AE-7C5D-45A1-8F95-72C502A00E31}" dt="2021-07-01T16:35:41.949" v="2009" actId="1076"/>
        <pc:sldMkLst>
          <pc:docMk/>
          <pc:sldMk cId="4154969776" sldId="1085"/>
        </pc:sldMkLst>
        <pc:spChg chg="mod">
          <ac:chgData name="Biersach, David" userId="14a9feb0-85a7-4da4-be8a-c1e22b637acc" providerId="ADAL" clId="{25FA69AE-7C5D-45A1-8F95-72C502A00E31}" dt="2021-07-01T16:31:14.837" v="1748" actId="20577"/>
          <ac:spMkLst>
            <pc:docMk/>
            <pc:sldMk cId="4154969776" sldId="1085"/>
            <ac:spMk id="2" creationId="{00000000-0000-0000-0000-000000000000}"/>
          </ac:spMkLst>
        </pc:spChg>
        <pc:spChg chg="mod">
          <ac:chgData name="Biersach, David" userId="14a9feb0-85a7-4da4-be8a-c1e22b637acc" providerId="ADAL" clId="{25FA69AE-7C5D-45A1-8F95-72C502A00E31}" dt="2021-07-01T16:35:27.294" v="2006" actId="113"/>
          <ac:spMkLst>
            <pc:docMk/>
            <pc:sldMk cId="4154969776" sldId="1085"/>
            <ac:spMk id="3" creationId="{00000000-0000-0000-0000-000000000000}"/>
          </ac:spMkLst>
        </pc:spChg>
        <pc:picChg chg="add mod">
          <ac:chgData name="Biersach, David" userId="14a9feb0-85a7-4da4-be8a-c1e22b637acc" providerId="ADAL" clId="{25FA69AE-7C5D-45A1-8F95-72C502A00E31}" dt="2021-07-01T16:35:41.949" v="2009" actId="1076"/>
          <ac:picMkLst>
            <pc:docMk/>
            <pc:sldMk cId="4154969776" sldId="1085"/>
            <ac:picMk id="6" creationId="{54F307CB-EC6B-4060-8D0D-58100CDD4E88}"/>
          </ac:picMkLst>
        </pc:picChg>
        <pc:cxnChg chg="add del mod">
          <ac:chgData name="Biersach, David" userId="14a9feb0-85a7-4da4-be8a-c1e22b637acc" providerId="ADAL" clId="{25FA69AE-7C5D-45A1-8F95-72C502A00E31}" dt="2021-07-01T16:35:33.468" v="2007" actId="478"/>
          <ac:cxnSpMkLst>
            <pc:docMk/>
            <pc:sldMk cId="4154969776" sldId="1085"/>
            <ac:cxnSpMk id="8" creationId="{57E600AC-4AE5-492D-BD44-15505DCBC23A}"/>
          </ac:cxnSpMkLst>
        </pc:cxnChg>
      </pc:sldChg>
      <pc:sldChg chg="modSp add mod">
        <pc:chgData name="Biersach, David" userId="14a9feb0-85a7-4da4-be8a-c1e22b637acc" providerId="ADAL" clId="{25FA69AE-7C5D-45A1-8F95-72C502A00E31}" dt="2021-07-01T16:36:00.333" v="2032" actId="20577"/>
        <pc:sldMkLst>
          <pc:docMk/>
          <pc:sldMk cId="3534687385" sldId="1086"/>
        </pc:sldMkLst>
        <pc:spChg chg="mod">
          <ac:chgData name="Biersach, David" userId="14a9feb0-85a7-4da4-be8a-c1e22b637acc" providerId="ADAL" clId="{25FA69AE-7C5D-45A1-8F95-72C502A00E31}" dt="2021-07-01T16:36:00.333" v="2032" actId="20577"/>
          <ac:spMkLst>
            <pc:docMk/>
            <pc:sldMk cId="3534687385" sldId="1086"/>
            <ac:spMk id="2" creationId="{00000000-0000-0000-0000-000000000000}"/>
          </ac:spMkLst>
        </pc:spChg>
      </pc:sldChg>
      <pc:sldChg chg="addSp delSp modSp add mod delAnim modAnim">
        <pc:chgData name="Biersach, David" userId="14a9feb0-85a7-4da4-be8a-c1e22b637acc" providerId="ADAL" clId="{25FA69AE-7C5D-45A1-8F95-72C502A00E31}" dt="2021-07-01T16:38:51.046" v="2114" actId="1037"/>
        <pc:sldMkLst>
          <pc:docMk/>
          <pc:sldMk cId="3421723372" sldId="1087"/>
        </pc:sldMkLst>
        <pc:spChg chg="mod">
          <ac:chgData name="Biersach, David" userId="14a9feb0-85a7-4da4-be8a-c1e22b637acc" providerId="ADAL" clId="{25FA69AE-7C5D-45A1-8F95-72C502A00E31}" dt="2021-07-01T16:36:20.127" v="2072" actId="113"/>
          <ac:spMkLst>
            <pc:docMk/>
            <pc:sldMk cId="3421723372" sldId="1087"/>
            <ac:spMk id="2" creationId="{00000000-0000-0000-0000-000000000000}"/>
          </ac:spMkLst>
        </pc:spChg>
        <pc:spChg chg="del mod">
          <ac:chgData name="Biersach, David" userId="14a9feb0-85a7-4da4-be8a-c1e22b637acc" providerId="ADAL" clId="{25FA69AE-7C5D-45A1-8F95-72C502A00E31}" dt="2021-07-01T16:36:23.711" v="2074" actId="478"/>
          <ac:spMkLst>
            <pc:docMk/>
            <pc:sldMk cId="3421723372" sldId="1087"/>
            <ac:spMk id="3" creationId="{00000000-0000-0000-0000-000000000000}"/>
          </ac:spMkLst>
        </pc:spChg>
        <pc:spChg chg="add del mod">
          <ac:chgData name="Biersach, David" userId="14a9feb0-85a7-4da4-be8a-c1e22b637acc" providerId="ADAL" clId="{25FA69AE-7C5D-45A1-8F95-72C502A00E31}" dt="2021-07-01T16:36:25.196" v="2075" actId="478"/>
          <ac:spMkLst>
            <pc:docMk/>
            <pc:sldMk cId="3421723372" sldId="1087"/>
            <ac:spMk id="7" creationId="{41D17E4D-F432-4D4E-B794-24863B2EDC0F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2" creationId="{D483D317-BD3E-4714-BD3D-6E15C1594EE7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5" creationId="{04BC0F44-5274-4E0C-96DF-1F40785F2AE9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7" creationId="{B3117A2F-1638-4EEC-952E-CEC226961AF2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20" creationId="{61503F13-672F-4D39-B3D5-6A0774B6D66E}"/>
          </ac:spMkLst>
        </pc:spChg>
        <pc:spChg chg="mod">
          <ac:chgData name="Biersach, David" userId="14a9feb0-85a7-4da4-be8a-c1e22b637acc" providerId="ADAL" clId="{25FA69AE-7C5D-45A1-8F95-72C502A00E31}" dt="2021-07-01T16:37:50.084" v="2087"/>
          <ac:spMkLst>
            <pc:docMk/>
            <pc:sldMk cId="3421723372" sldId="1087"/>
            <ac:spMk id="23" creationId="{E9ED4107-513E-43A8-9EFF-2B5F88125D03}"/>
          </ac:spMkLst>
        </pc:spChg>
        <pc:spChg chg="mod">
          <ac:chgData name="Biersach, David" userId="14a9feb0-85a7-4da4-be8a-c1e22b637acc" providerId="ADAL" clId="{25FA69AE-7C5D-45A1-8F95-72C502A00E31}" dt="2021-07-01T16:37:58.581" v="2089"/>
          <ac:spMkLst>
            <pc:docMk/>
            <pc:sldMk cId="3421723372" sldId="1087"/>
            <ac:spMk id="26" creationId="{7ECD3436-891A-4362-BBD0-593542ACDC14}"/>
          </ac:spMkLst>
        </pc:spChg>
        <pc:spChg chg="mod">
          <ac:chgData name="Biersach, David" userId="14a9feb0-85a7-4da4-be8a-c1e22b637acc" providerId="ADAL" clId="{25FA69AE-7C5D-45A1-8F95-72C502A00E31}" dt="2021-07-01T16:38:08.415" v="2095"/>
          <ac:spMkLst>
            <pc:docMk/>
            <pc:sldMk cId="3421723372" sldId="1087"/>
            <ac:spMk id="29" creationId="{B50126F2-C2D7-447B-BCCE-D750A7D0F878}"/>
          </ac:spMkLst>
        </pc:spChg>
        <pc:grpChg chg="add mod">
          <ac:chgData name="Biersach, David" userId="14a9feb0-85a7-4da4-be8a-c1e22b637acc" providerId="ADAL" clId="{25FA69AE-7C5D-45A1-8F95-72C502A00E31}" dt="2021-07-01T16:37:31.970" v="2081" actId="1076"/>
          <ac:grpSpMkLst>
            <pc:docMk/>
            <pc:sldMk cId="3421723372" sldId="1087"/>
            <ac:grpSpMk id="10" creationId="{CD4A7112-D8BD-4026-8CB3-639A8F01F5A2}"/>
          </ac:grpSpMkLst>
        </pc:grpChg>
        <pc:grpChg chg="add mod">
          <ac:chgData name="Biersach, David" userId="14a9feb0-85a7-4da4-be8a-c1e22b637acc" providerId="ADAL" clId="{25FA69AE-7C5D-45A1-8F95-72C502A00E31}" dt="2021-07-01T16:37:37.863" v="2082" actId="1076"/>
          <ac:grpSpMkLst>
            <pc:docMk/>
            <pc:sldMk cId="3421723372" sldId="1087"/>
            <ac:grpSpMk id="13" creationId="{155F4371-14C9-44E1-9434-0A3398F27557}"/>
          </ac:grpSpMkLst>
        </pc:grpChg>
        <pc:grpChg chg="add mod">
          <ac:chgData name="Biersach, David" userId="14a9feb0-85a7-4da4-be8a-c1e22b637acc" providerId="ADAL" clId="{25FA69AE-7C5D-45A1-8F95-72C502A00E31}" dt="2021-07-01T16:38:51.046" v="2114" actId="1037"/>
          <ac:grpSpMkLst>
            <pc:docMk/>
            <pc:sldMk cId="3421723372" sldId="1087"/>
            <ac:grpSpMk id="16" creationId="{61A3F88A-9E0E-401B-8E49-CA1C0A177BB0}"/>
          </ac:grpSpMkLst>
        </pc:grpChg>
        <pc:grpChg chg="add mod">
          <ac:chgData name="Biersach, David" userId="14a9feb0-85a7-4da4-be8a-c1e22b637acc" providerId="ADAL" clId="{25FA69AE-7C5D-45A1-8F95-72C502A00E31}" dt="2021-07-01T16:38:47.431" v="2109" actId="1076"/>
          <ac:grpSpMkLst>
            <pc:docMk/>
            <pc:sldMk cId="3421723372" sldId="1087"/>
            <ac:grpSpMk id="19" creationId="{06FC1E1F-89A1-4C65-8CDA-EC1A04D79008}"/>
          </ac:grpSpMkLst>
        </pc:grpChg>
        <pc:grpChg chg="add mod">
          <ac:chgData name="Biersach, David" userId="14a9feb0-85a7-4da4-be8a-c1e22b637acc" providerId="ADAL" clId="{25FA69AE-7C5D-45A1-8F95-72C502A00E31}" dt="2021-07-01T16:38:44.701" v="2108" actId="1036"/>
          <ac:grpSpMkLst>
            <pc:docMk/>
            <pc:sldMk cId="3421723372" sldId="1087"/>
            <ac:grpSpMk id="22" creationId="{15F999BA-D7BC-4515-826F-A26239486822}"/>
          </ac:grpSpMkLst>
        </pc:grpChg>
        <pc:grpChg chg="add mod">
          <ac:chgData name="Biersach, David" userId="14a9feb0-85a7-4da4-be8a-c1e22b637acc" providerId="ADAL" clId="{25FA69AE-7C5D-45A1-8F95-72C502A00E31}" dt="2021-07-01T16:38:41.197" v="2106" actId="1036"/>
          <ac:grpSpMkLst>
            <pc:docMk/>
            <pc:sldMk cId="3421723372" sldId="1087"/>
            <ac:grpSpMk id="25" creationId="{4C87B3D5-3372-4205-8C7F-5004E01DD018}"/>
          </ac:grpSpMkLst>
        </pc:grpChg>
        <pc:grpChg chg="add del mod">
          <ac:chgData name="Biersach, David" userId="14a9feb0-85a7-4da4-be8a-c1e22b637acc" providerId="ADAL" clId="{25FA69AE-7C5D-45A1-8F95-72C502A00E31}" dt="2021-07-01T16:38:37.569" v="2102" actId="478"/>
          <ac:grpSpMkLst>
            <pc:docMk/>
            <pc:sldMk cId="3421723372" sldId="1087"/>
            <ac:grpSpMk id="28" creationId="{EA3514BE-A77A-4DF8-B8E5-31E928321DCB}"/>
          </ac:grpSpMkLst>
        </pc:grpChg>
        <pc:picChg chg="del">
          <ac:chgData name="Biersach, David" userId="14a9feb0-85a7-4da4-be8a-c1e22b637acc" providerId="ADAL" clId="{25FA69AE-7C5D-45A1-8F95-72C502A00E31}" dt="2021-07-01T16:36:26.795" v="2076" actId="478"/>
          <ac:picMkLst>
            <pc:docMk/>
            <pc:sldMk cId="3421723372" sldId="1087"/>
            <ac:picMk id="6" creationId="{54F307CB-EC6B-4060-8D0D-58100CDD4E88}"/>
          </ac:picMkLst>
        </pc:picChg>
        <pc:picChg chg="add mod">
          <ac:chgData name="Biersach, David" userId="14a9feb0-85a7-4da4-be8a-c1e22b637acc" providerId="ADAL" clId="{25FA69AE-7C5D-45A1-8F95-72C502A00E31}" dt="2021-07-01T16:36:59.072" v="2079" actId="1076"/>
          <ac:picMkLst>
            <pc:docMk/>
            <pc:sldMk cId="3421723372" sldId="1087"/>
            <ac:picMk id="9" creationId="{89A9DAD9-2A0A-4FF3-80F9-CB49306364E6}"/>
          </ac:picMkLst>
        </pc:pic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1" creationId="{F562F312-7FF8-47B8-A774-2B64C6907363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4" creationId="{C7D9F82A-D28E-4F36-9F3F-2F1132AAEF99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8" creationId="{82E7CC7E-18BE-422C-9886-3307A1A488DF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21" creationId="{7F15AABE-E324-4E90-98C7-AD22A1F55126}"/>
          </ac:cxnSpMkLst>
        </pc:cxnChg>
        <pc:cxnChg chg="mod">
          <ac:chgData name="Biersach, David" userId="14a9feb0-85a7-4da4-be8a-c1e22b637acc" providerId="ADAL" clId="{25FA69AE-7C5D-45A1-8F95-72C502A00E31}" dt="2021-07-01T16:37:50.084" v="2087"/>
          <ac:cxnSpMkLst>
            <pc:docMk/>
            <pc:sldMk cId="3421723372" sldId="1087"/>
            <ac:cxnSpMk id="24" creationId="{3E5C79C9-CF5B-41D7-9BB5-AA90BAED6946}"/>
          </ac:cxnSpMkLst>
        </pc:cxnChg>
        <pc:cxnChg chg="mod">
          <ac:chgData name="Biersach, David" userId="14a9feb0-85a7-4da4-be8a-c1e22b637acc" providerId="ADAL" clId="{25FA69AE-7C5D-45A1-8F95-72C502A00E31}" dt="2021-07-01T16:37:58.581" v="2089"/>
          <ac:cxnSpMkLst>
            <pc:docMk/>
            <pc:sldMk cId="3421723372" sldId="1087"/>
            <ac:cxnSpMk id="27" creationId="{C5C75285-D040-479A-888A-C8266498E73B}"/>
          </ac:cxnSpMkLst>
        </pc:cxnChg>
        <pc:cxnChg chg="mod">
          <ac:chgData name="Biersach, David" userId="14a9feb0-85a7-4da4-be8a-c1e22b637acc" providerId="ADAL" clId="{25FA69AE-7C5D-45A1-8F95-72C502A00E31}" dt="2021-07-01T16:38:08.415" v="2095"/>
          <ac:cxnSpMkLst>
            <pc:docMk/>
            <pc:sldMk cId="3421723372" sldId="1087"/>
            <ac:cxnSpMk id="30" creationId="{EADD3F5B-D79C-4340-B614-DE8E36DA2323}"/>
          </ac:cxnSpMkLst>
        </pc:cxnChg>
      </pc:sldChg>
      <pc:sldChg chg="addSp delSp modSp add mod delAnim modAnim">
        <pc:chgData name="Biersach, David" userId="14a9feb0-85a7-4da4-be8a-c1e22b637acc" providerId="ADAL" clId="{25FA69AE-7C5D-45A1-8F95-72C502A00E31}" dt="2021-07-01T16:42:36.449" v="2207"/>
        <pc:sldMkLst>
          <pc:docMk/>
          <pc:sldMk cId="2603917057" sldId="1088"/>
        </pc:sldMkLst>
        <pc:spChg chg="mod">
          <ac:chgData name="Biersach, David" userId="14a9feb0-85a7-4da4-be8a-c1e22b637acc" providerId="ADAL" clId="{25FA69AE-7C5D-45A1-8F95-72C502A00E31}" dt="2021-07-01T16:39:16.333" v="2119" actId="207"/>
          <ac:spMkLst>
            <pc:docMk/>
            <pc:sldMk cId="2603917057" sldId="1088"/>
            <ac:spMk id="2" creationId="{00000000-0000-0000-0000-000000000000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8" creationId="{6DC4E9DD-2378-4BBB-8C5A-93405FF43143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28" creationId="{CC59CEC2-09ED-4467-A4FE-B17F10963459}"/>
          </ac:spMkLst>
        </pc:spChg>
        <pc:grpChg chg="del">
          <ac:chgData name="Biersach, David" userId="14a9feb0-85a7-4da4-be8a-c1e22b637acc" providerId="ADAL" clId="{25FA69AE-7C5D-45A1-8F95-72C502A00E31}" dt="2021-07-01T16:39:46.786" v="2160" actId="478"/>
          <ac:grpSpMkLst>
            <pc:docMk/>
            <pc:sldMk cId="2603917057" sldId="1088"/>
            <ac:grpSpMk id="10" creationId="{CD4A7112-D8BD-4026-8CB3-639A8F01F5A2}"/>
          </ac:grpSpMkLst>
        </pc:grpChg>
        <pc:grpChg chg="del mod">
          <ac:chgData name="Biersach, David" userId="14a9feb0-85a7-4da4-be8a-c1e22b637acc" providerId="ADAL" clId="{25FA69AE-7C5D-45A1-8F95-72C502A00E31}" dt="2021-07-01T16:39:48.986" v="2161" actId="478"/>
          <ac:grpSpMkLst>
            <pc:docMk/>
            <pc:sldMk cId="2603917057" sldId="1088"/>
            <ac:grpSpMk id="13" creationId="{155F4371-14C9-44E1-9434-0A3398F27557}"/>
          </ac:grpSpMkLst>
        </pc:grpChg>
        <pc:grpChg chg="del mod">
          <ac:chgData name="Biersach, David" userId="14a9feb0-85a7-4da4-be8a-c1e22b637acc" providerId="ADAL" clId="{25FA69AE-7C5D-45A1-8F95-72C502A00E31}" dt="2021-07-01T16:39:49.594" v="2162" actId="478"/>
          <ac:grpSpMkLst>
            <pc:docMk/>
            <pc:sldMk cId="2603917057" sldId="1088"/>
            <ac:grpSpMk id="16" creationId="{61A3F88A-9E0E-401B-8E49-CA1C0A177BB0}"/>
          </ac:grpSpMkLst>
        </pc:grpChg>
        <pc:grpChg chg="del mod">
          <ac:chgData name="Biersach, David" userId="14a9feb0-85a7-4da4-be8a-c1e22b637acc" providerId="ADAL" clId="{25FA69AE-7C5D-45A1-8F95-72C502A00E31}" dt="2021-07-01T16:39:50.424" v="2163" actId="478"/>
          <ac:grpSpMkLst>
            <pc:docMk/>
            <pc:sldMk cId="2603917057" sldId="1088"/>
            <ac:grpSpMk id="19" creationId="{06FC1E1F-89A1-4C65-8CDA-EC1A04D79008}"/>
          </ac:grpSpMkLst>
        </pc:grpChg>
        <pc:grpChg chg="del mod">
          <ac:chgData name="Biersach, David" userId="14a9feb0-85a7-4da4-be8a-c1e22b637acc" providerId="ADAL" clId="{25FA69AE-7C5D-45A1-8F95-72C502A00E31}" dt="2021-07-01T16:39:51.360" v="2164" actId="478"/>
          <ac:grpSpMkLst>
            <pc:docMk/>
            <pc:sldMk cId="2603917057" sldId="1088"/>
            <ac:grpSpMk id="22" creationId="{15F999BA-D7BC-4515-826F-A26239486822}"/>
          </ac:grpSpMkLst>
        </pc:grpChg>
        <pc:grpChg chg="del mod">
          <ac:chgData name="Biersach, David" userId="14a9feb0-85a7-4da4-be8a-c1e22b637acc" providerId="ADAL" clId="{25FA69AE-7C5D-45A1-8F95-72C502A00E31}" dt="2021-07-01T16:39:51.919" v="2165" actId="478"/>
          <ac:grpSpMkLst>
            <pc:docMk/>
            <pc:sldMk cId="2603917057" sldId="1088"/>
            <ac:grpSpMk id="25" creationId="{4C87B3D5-3372-4205-8C7F-5004E01DD018}"/>
          </ac:grpSpMkLst>
        </pc:grpChg>
        <pc:picChg chg="add mod">
          <ac:chgData name="Biersach, David" userId="14a9feb0-85a7-4da4-be8a-c1e22b637acc" providerId="ADAL" clId="{25FA69AE-7C5D-45A1-8F95-72C502A00E31}" dt="2021-07-01T16:40:23.674" v="2173" actId="1076"/>
          <ac:picMkLst>
            <pc:docMk/>
            <pc:sldMk cId="2603917057" sldId="1088"/>
            <ac:picMk id="5" creationId="{97581BFF-322B-4FB3-833E-0529A1D6821C}"/>
          </ac:picMkLst>
        </pc:picChg>
        <pc:picChg chg="add mod">
          <ac:chgData name="Biersach, David" userId="14a9feb0-85a7-4da4-be8a-c1e22b637acc" providerId="ADAL" clId="{25FA69AE-7C5D-45A1-8F95-72C502A00E31}" dt="2021-07-01T16:40:25.470" v="2174" actId="1076"/>
          <ac:picMkLst>
            <pc:docMk/>
            <pc:sldMk cId="2603917057" sldId="1088"/>
            <ac:picMk id="7" creationId="{FCC1E9A6-8F2C-40E5-91B4-34906D0871E8}"/>
          </ac:picMkLst>
        </pc:picChg>
        <pc:picChg chg="mod">
          <ac:chgData name="Biersach, David" userId="14a9feb0-85a7-4da4-be8a-c1e22b637acc" providerId="ADAL" clId="{25FA69AE-7C5D-45A1-8F95-72C502A00E31}" dt="2021-07-01T16:39:43.981" v="2159" actId="1037"/>
          <ac:picMkLst>
            <pc:docMk/>
            <pc:sldMk cId="2603917057" sldId="1088"/>
            <ac:picMk id="9" creationId="{89A9DAD9-2A0A-4FF3-80F9-CB49306364E6}"/>
          </ac:picMkLst>
        </pc:picChg>
        <pc:cxnChg chg="add mod">
          <ac:chgData name="Biersach, David" userId="14a9feb0-85a7-4da4-be8a-c1e22b637acc" providerId="ADAL" clId="{25FA69AE-7C5D-45A1-8F95-72C502A00E31}" dt="2021-07-01T16:41:36.294" v="2187" actId="1582"/>
          <ac:cxnSpMkLst>
            <pc:docMk/>
            <pc:sldMk cId="2603917057" sldId="1088"/>
            <ac:cxnSpMk id="30" creationId="{950E44D2-A754-4F56-ADAE-A974274BA730}"/>
          </ac:cxnSpMkLst>
        </pc:cxnChg>
      </pc:sldChg>
    </pc:docChg>
  </pc:docChgLst>
  <pc:docChgLst>
    <pc:chgData name="Biersach, David" userId="14a9feb0-85a7-4da4-be8a-c1e22b637acc" providerId="ADAL" clId="{8A4720CB-B33E-4840-8AF4-7B1148DBDBC2}"/>
    <pc:docChg chg="undo custSel addSld modSld sldOrd">
      <pc:chgData name="Biersach, David" userId="14a9feb0-85a7-4da4-be8a-c1e22b637acc" providerId="ADAL" clId="{8A4720CB-B33E-4840-8AF4-7B1148DBDBC2}" dt="2022-01-08T16:45:13.361" v="2170" actId="20577"/>
      <pc:docMkLst>
        <pc:docMk/>
      </pc:docMkLst>
      <pc:sldChg chg="addSp modSp mod modAnim">
        <pc:chgData name="Biersach, David" userId="14a9feb0-85a7-4da4-be8a-c1e22b637acc" providerId="ADAL" clId="{8A4720CB-B33E-4840-8AF4-7B1148DBDBC2}" dt="2022-01-08T05:49:59.965" v="2067" actId="20577"/>
        <pc:sldMkLst>
          <pc:docMk/>
          <pc:sldMk cId="2617530764" sldId="351"/>
        </pc:sldMkLst>
        <pc:spChg chg="add mod">
          <ac:chgData name="Biersach, David" userId="14a9feb0-85a7-4da4-be8a-c1e22b637acc" providerId="ADAL" clId="{8A4720CB-B33E-4840-8AF4-7B1148DBDBC2}" dt="2022-01-08T05:49:59.965" v="2067" actId="20577"/>
          <ac:spMkLst>
            <pc:docMk/>
            <pc:sldMk cId="2617530764" sldId="351"/>
            <ac:spMk id="3" creationId="{A6CFE165-6519-4A71-B773-889C9186717F}"/>
          </ac:spMkLst>
        </pc:spChg>
        <pc:spChg chg="add mod">
          <ac:chgData name="Biersach, David" userId="14a9feb0-85a7-4da4-be8a-c1e22b637acc" providerId="ADAL" clId="{8A4720CB-B33E-4840-8AF4-7B1148DBDBC2}" dt="2022-01-08T04:49:52.794" v="1430" actId="14100"/>
          <ac:spMkLst>
            <pc:docMk/>
            <pc:sldMk cId="2617530764" sldId="351"/>
            <ac:spMk id="17" creationId="{82F901F4-ED95-4C13-9AD7-B835B2D9D48F}"/>
          </ac:spMkLst>
        </pc:spChg>
        <pc:spChg chg="add mod">
          <ac:chgData name="Biersach, David" userId="14a9feb0-85a7-4da4-be8a-c1e22b637acc" providerId="ADAL" clId="{8A4720CB-B33E-4840-8AF4-7B1148DBDBC2}" dt="2022-01-08T04:48:19.596" v="1418" actId="2085"/>
          <ac:spMkLst>
            <pc:docMk/>
            <pc:sldMk cId="2617530764" sldId="351"/>
            <ac:spMk id="18" creationId="{4F2CCF24-12B9-4DE9-A728-72AC8641CF48}"/>
          </ac:spMkLst>
        </pc:spChg>
        <pc:cxnChg chg="add mod">
          <ac:chgData name="Biersach, David" userId="14a9feb0-85a7-4da4-be8a-c1e22b637acc" providerId="ADAL" clId="{8A4720CB-B33E-4840-8AF4-7B1148DBDBC2}" dt="2022-01-08T04:49:55.867" v="1431" actId="1076"/>
          <ac:cxnSpMkLst>
            <pc:docMk/>
            <pc:sldMk cId="2617530764" sldId="351"/>
            <ac:cxnSpMk id="20" creationId="{39CCBCE8-08A1-4FB5-AC86-BF8C4FE683BD}"/>
          </ac:cxnSpMkLst>
        </pc:cxnChg>
      </pc:sldChg>
      <pc:sldChg chg="addSp modSp mod ord modAnim">
        <pc:chgData name="Biersach, David" userId="14a9feb0-85a7-4da4-be8a-c1e22b637acc" providerId="ADAL" clId="{8A4720CB-B33E-4840-8AF4-7B1148DBDBC2}" dt="2022-01-08T05:53:20.861" v="2163" actId="1076"/>
        <pc:sldMkLst>
          <pc:docMk/>
          <pc:sldMk cId="3263370669" sldId="982"/>
        </pc:sldMkLst>
        <pc:spChg chg="mod">
          <ac:chgData name="Biersach, David" userId="14a9feb0-85a7-4da4-be8a-c1e22b637acc" providerId="ADAL" clId="{8A4720CB-B33E-4840-8AF4-7B1148DBDBC2}" dt="2022-01-08T04:18:38.022" v="521" actId="20577"/>
          <ac:spMkLst>
            <pc:docMk/>
            <pc:sldMk cId="3263370669" sldId="98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53:20.861" v="2163" actId="1076"/>
          <ac:spMkLst>
            <pc:docMk/>
            <pc:sldMk cId="3263370669" sldId="982"/>
            <ac:spMk id="14" creationId="{A76F02CA-5A6B-4F13-A18F-0DB4FA509555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4:06.715" v="1708" actId="207"/>
        <pc:sldMkLst>
          <pc:docMk/>
          <pc:sldMk cId="4003865146" sldId="985"/>
        </pc:sldMkLst>
        <pc:spChg chg="add mod">
          <ac:chgData name="Biersach, David" userId="14a9feb0-85a7-4da4-be8a-c1e22b637acc" providerId="ADAL" clId="{8A4720CB-B33E-4840-8AF4-7B1148DBDBC2}" dt="2022-01-08T05:14:06.715" v="1708" actId="207"/>
          <ac:spMkLst>
            <pc:docMk/>
            <pc:sldMk cId="4003865146" sldId="985"/>
            <ac:spMk id="16" creationId="{E3B13F57-1BD8-42EC-B66B-631C685E44BF}"/>
          </ac:spMkLst>
        </pc:spChg>
        <pc:spChg chg="mod">
          <ac:chgData name="Biersach, David" userId="14a9feb0-85a7-4da4-be8a-c1e22b637acc" providerId="ADAL" clId="{8A4720CB-B33E-4840-8AF4-7B1148DBDBC2}" dt="2022-01-08T04:28:23.288" v="627" actId="207"/>
          <ac:spMkLst>
            <pc:docMk/>
            <pc:sldMk cId="4003865146" sldId="985"/>
            <ac:spMk id="17" creationId="{EF19F781-E876-4DCD-ABC1-615BCFC00247}"/>
          </ac:spMkLst>
        </pc:spChg>
        <pc:spChg chg="add mod">
          <ac:chgData name="Biersach, David" userId="14a9feb0-85a7-4da4-be8a-c1e22b637acc" providerId="ADAL" clId="{8A4720CB-B33E-4840-8AF4-7B1148DBDBC2}" dt="2022-01-08T05:14:03.555" v="1707" actId="207"/>
          <ac:spMkLst>
            <pc:docMk/>
            <pc:sldMk cId="4003865146" sldId="985"/>
            <ac:spMk id="18" creationId="{B22F19C8-5735-4768-9A5E-E302E791FA40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6:36.500" v="1951"/>
        <pc:sldMkLst>
          <pc:docMk/>
          <pc:sldMk cId="2478339436" sldId="986"/>
        </pc:sldMkLst>
        <pc:spChg chg="add mod">
          <ac:chgData name="Biersach, David" userId="14a9feb0-85a7-4da4-be8a-c1e22b637acc" providerId="ADAL" clId="{8A4720CB-B33E-4840-8AF4-7B1148DBDBC2}" dt="2022-01-08T05:16:13.659" v="1950" actId="114"/>
          <ac:spMkLst>
            <pc:docMk/>
            <pc:sldMk cId="2478339436" sldId="986"/>
            <ac:spMk id="9" creationId="{D3709499-722F-4666-984A-3850C619444C}"/>
          </ac:spMkLst>
        </pc:spChg>
        <pc:spChg chg="mod">
          <ac:chgData name="Biersach, David" userId="14a9feb0-85a7-4da4-be8a-c1e22b637acc" providerId="ADAL" clId="{8A4720CB-B33E-4840-8AF4-7B1148DBDBC2}" dt="2022-01-08T04:28:41.406" v="632" actId="207"/>
          <ac:spMkLst>
            <pc:docMk/>
            <pc:sldMk cId="2478339436" sldId="98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28:50.515" v="634" actId="207"/>
          <ac:spMkLst>
            <pc:docMk/>
            <pc:sldMk cId="2478339436" sldId="986"/>
            <ac:spMk id="22" creationId="{5C77F29F-4332-4FD7-A832-FD87ADD163EF}"/>
          </ac:spMkLst>
        </pc:spChg>
      </pc:sldChg>
      <pc:sldChg chg="delSp modSp mod delAnim">
        <pc:chgData name="Biersach, David" userId="14a9feb0-85a7-4da4-be8a-c1e22b637acc" providerId="ADAL" clId="{8A4720CB-B33E-4840-8AF4-7B1148DBDBC2}" dt="2022-01-08T04:29:06.754" v="636" actId="207"/>
        <pc:sldMkLst>
          <pc:docMk/>
          <pc:sldMk cId="1306784415" sldId="987"/>
        </pc:sldMkLst>
        <pc:spChg chg="mod">
          <ac:chgData name="Biersach, David" userId="14a9feb0-85a7-4da4-be8a-c1e22b637acc" providerId="ADAL" clId="{8A4720CB-B33E-4840-8AF4-7B1148DBDBC2}" dt="2022-01-08T04:22:17.789" v="560" actId="113"/>
          <ac:spMkLst>
            <pc:docMk/>
            <pc:sldMk cId="1306784415" sldId="987"/>
            <ac:spMk id="9" creationId="{A2FCDF3F-2495-4451-81BD-5276B11A921D}"/>
          </ac:spMkLst>
        </pc:spChg>
        <pc:spChg chg="mod">
          <ac:chgData name="Biersach, David" userId="14a9feb0-85a7-4da4-be8a-c1e22b637acc" providerId="ADAL" clId="{8A4720CB-B33E-4840-8AF4-7B1148DBDBC2}" dt="2022-01-08T04:29:06.754" v="636" actId="207"/>
          <ac:spMkLst>
            <pc:docMk/>
            <pc:sldMk cId="1306784415" sldId="987"/>
            <ac:spMk id="13" creationId="{55E27312-D6AC-4360-B300-A2179E64E40A}"/>
          </ac:spMkLst>
        </pc:spChg>
        <pc:spChg chg="del">
          <ac:chgData name="Biersach, David" userId="14a9feb0-85a7-4da4-be8a-c1e22b637acc" providerId="ADAL" clId="{8A4720CB-B33E-4840-8AF4-7B1148DBDBC2}" dt="2022-01-08T04:22:24.454" v="561" actId="478"/>
          <ac:spMkLst>
            <pc:docMk/>
            <pc:sldMk cId="1306784415" sldId="987"/>
            <ac:spMk id="17" creationId="{342B0CB4-8EBB-45C1-8070-4D0E8F883C53}"/>
          </ac:spMkLst>
        </pc:spChg>
        <pc:spChg chg="mod">
          <ac:chgData name="Biersach, David" userId="14a9feb0-85a7-4da4-be8a-c1e22b637acc" providerId="ADAL" clId="{8A4720CB-B33E-4840-8AF4-7B1148DBDBC2}" dt="2022-01-08T04:22:14.096" v="559" actId="16959"/>
          <ac:spMkLst>
            <pc:docMk/>
            <pc:sldMk cId="1306784415" sldId="987"/>
            <ac:spMk id="18" creationId="{77A86D0A-B086-4982-974E-2B5F1CDA6B2C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13:05.052" v="1702" actId="20577"/>
        <pc:sldMkLst>
          <pc:docMk/>
          <pc:sldMk cId="781062854" sldId="990"/>
        </pc:sldMkLst>
        <pc:spChg chg="add mod">
          <ac:chgData name="Biersach, David" userId="14a9feb0-85a7-4da4-be8a-c1e22b637acc" providerId="ADAL" clId="{8A4720CB-B33E-4840-8AF4-7B1148DBDBC2}" dt="2022-01-08T04:27:34.964" v="596" actId="14100"/>
          <ac:spMkLst>
            <pc:docMk/>
            <pc:sldMk cId="781062854" sldId="990"/>
            <ac:spMk id="3" creationId="{1F4B431A-59CC-4126-A404-49580507FF32}"/>
          </ac:spMkLst>
        </pc:spChg>
        <pc:spChg chg="add mod">
          <ac:chgData name="Biersach, David" userId="14a9feb0-85a7-4da4-be8a-c1e22b637acc" providerId="ADAL" clId="{8A4720CB-B33E-4840-8AF4-7B1148DBDBC2}" dt="2022-01-08T04:57:05.300" v="1475" actId="6549"/>
          <ac:spMkLst>
            <pc:docMk/>
            <pc:sldMk cId="781062854" sldId="990"/>
            <ac:spMk id="6" creationId="{93D8BD29-01B7-4FA4-8DDB-4239978C1D31}"/>
          </ac:spMkLst>
        </pc:spChg>
        <pc:spChg chg="del">
          <ac:chgData name="Biersach, David" userId="14a9feb0-85a7-4da4-be8a-c1e22b637acc" providerId="ADAL" clId="{8A4720CB-B33E-4840-8AF4-7B1148DBDBC2}" dt="2022-01-08T04:55:19.804" v="1459" actId="478"/>
          <ac:spMkLst>
            <pc:docMk/>
            <pc:sldMk cId="781062854" sldId="990"/>
            <ac:spMk id="8" creationId="{A6BDAD80-33A2-4BAB-AE3F-538875D0893B}"/>
          </ac:spMkLst>
        </pc:spChg>
        <pc:spChg chg="add mod">
          <ac:chgData name="Biersach, David" userId="14a9feb0-85a7-4da4-be8a-c1e22b637acc" providerId="ADAL" clId="{8A4720CB-B33E-4840-8AF4-7B1148DBDBC2}" dt="2022-01-08T04:58:35.664" v="1494" actId="113"/>
          <ac:spMkLst>
            <pc:docMk/>
            <pc:sldMk cId="781062854" sldId="990"/>
            <ac:spMk id="11" creationId="{70BC6918-9899-463C-A9B3-7CE22EC1A475}"/>
          </ac:spMkLst>
        </pc:spChg>
        <pc:spChg chg="add mod">
          <ac:chgData name="Biersach, David" userId="14a9feb0-85a7-4da4-be8a-c1e22b637acc" providerId="ADAL" clId="{8A4720CB-B33E-4840-8AF4-7B1148DBDBC2}" dt="2022-01-08T04:55:31.991" v="1461" actId="1076"/>
          <ac:spMkLst>
            <pc:docMk/>
            <pc:sldMk cId="781062854" sldId="990"/>
            <ac:spMk id="14" creationId="{F64B8F1F-323A-470F-9B1B-A51E4A67F865}"/>
          </ac:spMkLst>
        </pc:spChg>
        <pc:spChg chg="mod">
          <ac:chgData name="Biersach, David" userId="14a9feb0-85a7-4da4-be8a-c1e22b637acc" providerId="ADAL" clId="{8A4720CB-B33E-4840-8AF4-7B1148DBDBC2}" dt="2022-01-08T04:26:44.275" v="590" actId="207"/>
          <ac:spMkLst>
            <pc:docMk/>
            <pc:sldMk cId="781062854" sldId="990"/>
            <ac:spMk id="17" creationId="{C401AB2A-6863-47BD-970B-FDB9EE81F23A}"/>
          </ac:spMkLst>
        </pc:spChg>
        <pc:spChg chg="mod">
          <ac:chgData name="Biersach, David" userId="14a9feb0-85a7-4da4-be8a-c1e22b637acc" providerId="ADAL" clId="{8A4720CB-B33E-4840-8AF4-7B1148DBDBC2}" dt="2022-01-08T04:26:37.046" v="589" actId="208"/>
          <ac:spMkLst>
            <pc:docMk/>
            <pc:sldMk cId="781062854" sldId="990"/>
            <ac:spMk id="28" creationId="{6BFC28C8-4BBB-4795-B50E-B439F97403EA}"/>
          </ac:spMkLst>
        </pc:spChg>
        <pc:spChg chg="add mod">
          <ac:chgData name="Biersach, David" userId="14a9feb0-85a7-4da4-be8a-c1e22b637acc" providerId="ADAL" clId="{8A4720CB-B33E-4840-8AF4-7B1148DBDBC2}" dt="2022-01-08T05:13:05.052" v="1702" actId="20577"/>
          <ac:spMkLst>
            <pc:docMk/>
            <pc:sldMk cId="781062854" sldId="990"/>
            <ac:spMk id="32" creationId="{3E2AFE54-7068-42C1-BA4E-7608A76FDB8D}"/>
          </ac:spMkLst>
        </pc:spChg>
        <pc:cxnChg chg="add mod">
          <ac:chgData name="Biersach, David" userId="14a9feb0-85a7-4da4-be8a-c1e22b637acc" providerId="ADAL" clId="{8A4720CB-B33E-4840-8AF4-7B1148DBDBC2}" dt="2022-01-08T04:29:37.589" v="641" actId="1076"/>
          <ac:cxnSpMkLst>
            <pc:docMk/>
            <pc:sldMk cId="781062854" sldId="990"/>
            <ac:cxnSpMk id="10" creationId="{D3152055-9130-44D5-AF41-4C99D3787A09}"/>
          </ac:cxnSpMkLst>
        </pc:cxnChg>
        <pc:cxnChg chg="del mod">
          <ac:chgData name="Biersach, David" userId="14a9feb0-85a7-4da4-be8a-c1e22b637acc" providerId="ADAL" clId="{8A4720CB-B33E-4840-8AF4-7B1148DBDBC2}" dt="2022-01-08T04:54:24.727" v="1446" actId="478"/>
          <ac:cxnSpMkLst>
            <pc:docMk/>
            <pc:sldMk cId="781062854" sldId="990"/>
            <ac:cxnSpMk id="12" creationId="{DF3D4A49-2C32-4DAB-8C6C-C1AA38186442}"/>
          </ac:cxnSpMkLst>
        </pc:cxnChg>
        <pc:cxnChg chg="add mod">
          <ac:chgData name="Biersach, David" userId="14a9feb0-85a7-4da4-be8a-c1e22b637acc" providerId="ADAL" clId="{8A4720CB-B33E-4840-8AF4-7B1148DBDBC2}" dt="2022-01-08T04:55:48.159" v="1465" actId="14100"/>
          <ac:cxnSpMkLst>
            <pc:docMk/>
            <pc:sldMk cId="781062854" sldId="990"/>
            <ac:cxnSpMk id="16" creationId="{A1BFA934-5827-4996-92E2-314BB04246AC}"/>
          </ac:cxnSpMkLst>
        </pc:cxnChg>
        <pc:cxnChg chg="mod">
          <ac:chgData name="Biersach, David" userId="14a9feb0-85a7-4da4-be8a-c1e22b637acc" providerId="ADAL" clId="{8A4720CB-B33E-4840-8AF4-7B1148DBDBC2}" dt="2022-01-08T04:26:37.046" v="589" actId="208"/>
          <ac:cxnSpMkLst>
            <pc:docMk/>
            <pc:sldMk cId="781062854" sldId="990"/>
            <ac:cxnSpMk id="20" creationId="{FB29F52C-5985-46CD-B3A8-DBF11115C7F1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19:08.793" v="1957" actId="14100"/>
        <pc:sldMkLst>
          <pc:docMk/>
          <pc:sldMk cId="1297547714" sldId="992"/>
        </pc:sldMkLst>
        <pc:spChg chg="mod">
          <ac:chgData name="Biersach, David" userId="14a9feb0-85a7-4da4-be8a-c1e22b637acc" providerId="ADAL" clId="{8A4720CB-B33E-4840-8AF4-7B1148DBDBC2}" dt="2022-01-08T05:19:08.793" v="1957" actId="14100"/>
          <ac:spMkLst>
            <pc:docMk/>
            <pc:sldMk cId="1297547714" sldId="992"/>
            <ac:spMk id="10" creationId="{D506DFB6-A2A9-4190-AAA9-CBF16137EC49}"/>
          </ac:spMkLst>
        </pc:spChg>
        <pc:spChg chg="add mod">
          <ac:chgData name="Biersach, David" userId="14a9feb0-85a7-4da4-be8a-c1e22b637acc" providerId="ADAL" clId="{8A4720CB-B33E-4840-8AF4-7B1148DBDBC2}" dt="2022-01-08T05:00:42.826" v="1523" actId="113"/>
          <ac:spMkLst>
            <pc:docMk/>
            <pc:sldMk cId="1297547714" sldId="992"/>
            <ac:spMk id="11" creationId="{1616AC48-9EE9-467E-9C8D-D68AE5FAE8EE}"/>
          </ac:spMkLst>
        </pc:spChg>
        <pc:spChg chg="mod">
          <ac:chgData name="Biersach, David" userId="14a9feb0-85a7-4da4-be8a-c1e22b637acc" providerId="ADAL" clId="{8A4720CB-B33E-4840-8AF4-7B1148DBDBC2}" dt="2022-01-08T04:32:08.380" v="728" actId="207"/>
          <ac:spMkLst>
            <pc:docMk/>
            <pc:sldMk cId="1297547714" sldId="992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25.541" v="730" actId="207"/>
          <ac:spMkLst>
            <pc:docMk/>
            <pc:sldMk cId="1297547714" sldId="992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1:00.076" v="1986" actId="114"/>
        <pc:sldMkLst>
          <pc:docMk/>
          <pc:sldMk cId="2387850197" sldId="994"/>
        </pc:sldMkLst>
        <pc:spChg chg="add mod">
          <ac:chgData name="Biersach, David" userId="14a9feb0-85a7-4da4-be8a-c1e22b637acc" providerId="ADAL" clId="{8A4720CB-B33E-4840-8AF4-7B1148DBDBC2}" dt="2022-01-08T05:21:00.076" v="1986" actId="114"/>
          <ac:spMkLst>
            <pc:docMk/>
            <pc:sldMk cId="2387850197" sldId="994"/>
            <ac:spMk id="8" creationId="{B8B1E33F-EF9B-43EC-9950-138CCECE3FA6}"/>
          </ac:spMkLst>
        </pc:spChg>
        <pc:spChg chg="mod">
          <ac:chgData name="Biersach, David" userId="14a9feb0-85a7-4da4-be8a-c1e22b637acc" providerId="ADAL" clId="{8A4720CB-B33E-4840-8AF4-7B1148DBDBC2}" dt="2022-01-08T04:41:25.912" v="1142" actId="207"/>
          <ac:spMkLst>
            <pc:docMk/>
            <pc:sldMk cId="2387850197" sldId="994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1:40.125" v="1147" actId="115"/>
          <ac:spMkLst>
            <pc:docMk/>
            <pc:sldMk cId="2387850197" sldId="994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1:41.597" v="1543"/>
        <pc:sldMkLst>
          <pc:docMk/>
          <pc:sldMk cId="63471364" sldId="996"/>
        </pc:sldMkLst>
        <pc:spChg chg="add mod">
          <ac:chgData name="Biersach, David" userId="14a9feb0-85a7-4da4-be8a-c1e22b637acc" providerId="ADAL" clId="{8A4720CB-B33E-4840-8AF4-7B1148DBDBC2}" dt="2022-01-08T04:34:12.808" v="838" actId="12788"/>
          <ac:spMkLst>
            <pc:docMk/>
            <pc:sldMk cId="63471364" sldId="996"/>
            <ac:spMk id="3" creationId="{F9ACFB46-EB36-4E13-88D5-03C4D97F26FF}"/>
          </ac:spMkLst>
        </pc:spChg>
        <pc:spChg chg="mod">
          <ac:chgData name="Biersach, David" userId="14a9feb0-85a7-4da4-be8a-c1e22b637acc" providerId="ADAL" clId="{8A4720CB-B33E-4840-8AF4-7B1148DBDBC2}" dt="2022-01-08T05:01:24.003" v="1540" actId="1076"/>
          <ac:spMkLst>
            <pc:docMk/>
            <pc:sldMk cId="63471364" sldId="996"/>
            <ac:spMk id="7" creationId="{E6F58220-D00E-4490-AA1A-5595A3F5EE48}"/>
          </ac:spMkLst>
        </pc:spChg>
        <pc:spChg chg="mod">
          <ac:chgData name="Biersach, David" userId="14a9feb0-85a7-4da4-be8a-c1e22b637acc" providerId="ADAL" clId="{8A4720CB-B33E-4840-8AF4-7B1148DBDBC2}" dt="2022-01-08T04:32:43.070" v="732" actId="207"/>
          <ac:spMkLst>
            <pc:docMk/>
            <pc:sldMk cId="63471364" sldId="99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50.021" v="734" actId="207"/>
          <ac:spMkLst>
            <pc:docMk/>
            <pc:sldMk cId="63471364" sldId="996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4:45.738" v="1577" actId="114"/>
        <pc:sldMkLst>
          <pc:docMk/>
          <pc:sldMk cId="2196633415" sldId="998"/>
        </pc:sldMkLst>
        <pc:spChg chg="add mod">
          <ac:chgData name="Biersach, David" userId="14a9feb0-85a7-4da4-be8a-c1e22b637acc" providerId="ADAL" clId="{8A4720CB-B33E-4840-8AF4-7B1148DBDBC2}" dt="2022-01-08T05:04:45.738" v="1577" actId="114"/>
          <ac:spMkLst>
            <pc:docMk/>
            <pc:sldMk cId="2196633415" sldId="998"/>
            <ac:spMk id="8" creationId="{B92B4165-1D93-4D97-9EAC-8FD76907BFC4}"/>
          </ac:spMkLst>
        </pc:spChg>
        <pc:spChg chg="add mod">
          <ac:chgData name="Biersach, David" userId="14a9feb0-85a7-4da4-be8a-c1e22b637acc" providerId="ADAL" clId="{8A4720CB-B33E-4840-8AF4-7B1148DBDBC2}" dt="2022-01-08T05:04:35.496" v="1576" actId="115"/>
          <ac:spMkLst>
            <pc:docMk/>
            <pc:sldMk cId="2196633415" sldId="998"/>
            <ac:spMk id="9" creationId="{9615DB8F-5E8E-4927-9305-6733438224F8}"/>
          </ac:spMkLst>
        </pc:spChg>
        <pc:spChg chg="mod">
          <ac:chgData name="Biersach, David" userId="14a9feb0-85a7-4da4-be8a-c1e22b637acc" providerId="ADAL" clId="{8A4720CB-B33E-4840-8AF4-7B1148DBDBC2}" dt="2022-01-08T04:43:26.426" v="1214" actId="207"/>
          <ac:spMkLst>
            <pc:docMk/>
            <pc:sldMk cId="2196633415" sldId="998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3:57.359" v="1227" actId="115"/>
          <ac:spMkLst>
            <pc:docMk/>
            <pc:sldMk cId="2196633415" sldId="998"/>
            <ac:spMk id="22" creationId="{5C77F29F-4332-4FD7-A832-FD87ADD163EF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22:10.425" v="1990" actId="115"/>
        <pc:sldMkLst>
          <pc:docMk/>
          <pc:sldMk cId="1790467818" sldId="999"/>
        </pc:sldMkLst>
        <pc:spChg chg="del mod">
          <ac:chgData name="Biersach, David" userId="14a9feb0-85a7-4da4-be8a-c1e22b637acc" providerId="ADAL" clId="{8A4720CB-B33E-4840-8AF4-7B1148DBDBC2}" dt="2022-01-08T04:45:32.066" v="1384" actId="478"/>
          <ac:spMkLst>
            <pc:docMk/>
            <pc:sldMk cId="1790467818" sldId="999"/>
            <ac:spMk id="11" creationId="{8343FF20-59AE-4AA3-8717-BF99282C561C}"/>
          </ac:spMkLst>
        </pc:spChg>
        <pc:spChg chg="add del mod">
          <ac:chgData name="Biersach, David" userId="14a9feb0-85a7-4da4-be8a-c1e22b637acc" providerId="ADAL" clId="{8A4720CB-B33E-4840-8AF4-7B1148DBDBC2}" dt="2022-01-08T04:44:40.518" v="1229"/>
          <ac:spMkLst>
            <pc:docMk/>
            <pc:sldMk cId="1790467818" sldId="999"/>
            <ac:spMk id="12" creationId="{025B05E2-32AE-46E3-B56A-A7F4868F2AFD}"/>
          </ac:spMkLst>
        </pc:spChg>
        <pc:spChg chg="add mod">
          <ac:chgData name="Biersach, David" userId="14a9feb0-85a7-4da4-be8a-c1e22b637acc" providerId="ADAL" clId="{8A4720CB-B33E-4840-8AF4-7B1148DBDBC2}" dt="2022-01-08T05:22:10.425" v="1990" actId="115"/>
          <ac:spMkLst>
            <pc:docMk/>
            <pc:sldMk cId="1790467818" sldId="999"/>
            <ac:spMk id="13" creationId="{401E7088-7537-41C0-AF4C-722158E5C90D}"/>
          </ac:spMkLst>
        </pc:spChg>
        <pc:spChg chg="add mod">
          <ac:chgData name="Biersach, David" userId="14a9feb0-85a7-4da4-be8a-c1e22b637acc" providerId="ADAL" clId="{8A4720CB-B33E-4840-8AF4-7B1148DBDBC2}" dt="2022-01-08T04:46:12.862" v="1394" actId="16959"/>
          <ac:spMkLst>
            <pc:docMk/>
            <pc:sldMk cId="1790467818" sldId="999"/>
            <ac:spMk id="14" creationId="{FD4F6D2D-21C7-4C0D-B1FC-D39E069755D0}"/>
          </ac:spMkLst>
        </pc:spChg>
        <pc:spChg chg="mod">
          <ac:chgData name="Biersach, David" userId="14a9feb0-85a7-4da4-be8a-c1e22b637acc" providerId="ADAL" clId="{8A4720CB-B33E-4840-8AF4-7B1148DBDBC2}" dt="2022-01-08T05:05:17.346" v="1578" actId="113"/>
          <ac:spMkLst>
            <pc:docMk/>
            <pc:sldMk cId="1790467818" sldId="999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6:38.623" v="1400" actId="115"/>
          <ac:spMkLst>
            <pc:docMk/>
            <pc:sldMk cId="1790467818" sldId="999"/>
            <ac:spMk id="22" creationId="{5C77F29F-4332-4FD7-A832-FD87ADD163EF}"/>
          </ac:spMkLst>
        </pc:spChg>
      </pc:sldChg>
      <pc:sldChg chg="addSp modSp mod">
        <pc:chgData name="Biersach, David" userId="14a9feb0-85a7-4da4-be8a-c1e22b637acc" providerId="ADAL" clId="{8A4720CB-B33E-4840-8AF4-7B1148DBDBC2}" dt="2022-01-08T05:23:20.943" v="1996" actId="20577"/>
        <pc:sldMkLst>
          <pc:docMk/>
          <pc:sldMk cId="1315436291" sldId="1000"/>
        </pc:sldMkLst>
        <pc:spChg chg="mod">
          <ac:chgData name="Biersach, David" userId="14a9feb0-85a7-4da4-be8a-c1e22b637acc" providerId="ADAL" clId="{8A4720CB-B33E-4840-8AF4-7B1148DBDBC2}" dt="2022-01-08T05:23:20.943" v="1996" actId="20577"/>
          <ac:spMkLst>
            <pc:docMk/>
            <pc:sldMk cId="1315436291" sldId="1000"/>
            <ac:spMk id="9" creationId="{F0CC2853-3127-482B-A8F8-204DFE80884C}"/>
          </ac:spMkLst>
        </pc:spChg>
        <pc:spChg chg="mod">
          <ac:chgData name="Biersach, David" userId="14a9feb0-85a7-4da4-be8a-c1e22b637acc" providerId="ADAL" clId="{8A4720CB-B33E-4840-8AF4-7B1148DBDBC2}" dt="2022-01-08T05:06:56.164" v="1587" actId="115"/>
          <ac:spMkLst>
            <pc:docMk/>
            <pc:sldMk cId="1315436291" sldId="1000"/>
            <ac:spMk id="22" creationId="{5C77F29F-4332-4FD7-A832-FD87ADD163EF}"/>
          </ac:spMkLst>
        </pc:spChg>
        <pc:spChg chg="add mod">
          <ac:chgData name="Biersach, David" userId="14a9feb0-85a7-4da4-be8a-c1e22b637acc" providerId="ADAL" clId="{8A4720CB-B33E-4840-8AF4-7B1148DBDBC2}" dt="2022-01-08T05:22:38.621" v="1991"/>
          <ac:spMkLst>
            <pc:docMk/>
            <pc:sldMk cId="1315436291" sldId="1000"/>
            <ac:spMk id="24" creationId="{893FDBD2-D407-4CA3-92CF-41D7630AC143}"/>
          </ac:spMkLst>
        </pc:spChg>
      </pc:sldChg>
      <pc:sldChg chg="delSp mod ord delAnim">
        <pc:chgData name="Biersach, David" userId="14a9feb0-85a7-4da4-be8a-c1e22b637acc" providerId="ADAL" clId="{8A4720CB-B33E-4840-8AF4-7B1148DBDBC2}" dt="2022-01-08T04:20:19.779" v="554"/>
        <pc:sldMkLst>
          <pc:docMk/>
          <pc:sldMk cId="1829493867" sldId="1001"/>
        </pc:sldMkLst>
        <pc:spChg chg="del">
          <ac:chgData name="Biersach, David" userId="14a9feb0-85a7-4da4-be8a-c1e22b637acc" providerId="ADAL" clId="{8A4720CB-B33E-4840-8AF4-7B1148DBDBC2}" dt="2022-01-08T04:15:12.929" v="435" actId="478"/>
          <ac:spMkLst>
            <pc:docMk/>
            <pc:sldMk cId="1829493867" sldId="1001"/>
            <ac:spMk id="3" creationId="{E0B4481E-F482-4777-91E8-21221AAC5F84}"/>
          </ac:spMkLst>
        </pc:spChg>
        <pc:spChg chg="del">
          <ac:chgData name="Biersach, David" userId="14a9feb0-85a7-4da4-be8a-c1e22b637acc" providerId="ADAL" clId="{8A4720CB-B33E-4840-8AF4-7B1148DBDBC2}" dt="2022-01-08T04:15:11.204" v="434" actId="478"/>
          <ac:spMkLst>
            <pc:docMk/>
            <pc:sldMk cId="1829493867" sldId="1001"/>
            <ac:spMk id="57" creationId="{D35A3BC3-C327-4700-8D6A-59465ED17C3D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7:28.947" v="2007"/>
        <pc:sldMkLst>
          <pc:docMk/>
          <pc:sldMk cId="3335810268" sldId="1002"/>
        </pc:sldMkLst>
        <pc:spChg chg="mod">
          <ac:chgData name="Biersach, David" userId="14a9feb0-85a7-4da4-be8a-c1e22b637acc" providerId="ADAL" clId="{8A4720CB-B33E-4840-8AF4-7B1148DBDBC2}" dt="2022-01-08T05:08:59.242" v="1594" actId="20577"/>
          <ac:spMkLst>
            <pc:docMk/>
            <pc:sldMk cId="3335810268" sldId="100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27:14.231" v="2005" actId="1035"/>
          <ac:spMkLst>
            <pc:docMk/>
            <pc:sldMk cId="3335810268" sldId="1002"/>
            <ac:spMk id="6" creationId="{5D74092F-62E6-4A78-B98A-5DA0593851D1}"/>
          </ac:spMkLst>
        </pc:spChg>
        <pc:spChg chg="mod">
          <ac:chgData name="Biersach, David" userId="14a9feb0-85a7-4da4-be8a-c1e22b637acc" providerId="ADAL" clId="{8A4720CB-B33E-4840-8AF4-7B1148DBDBC2}" dt="2022-01-07T05:04:01.679" v="15" actId="1076"/>
          <ac:spMkLst>
            <pc:docMk/>
            <pc:sldMk cId="3335810268" sldId="1002"/>
            <ac:spMk id="15" creationId="{D85E1EFC-23C1-43BA-9DD3-354D536BD341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9:22.624" v="2008" actId="113"/>
        <pc:sldMkLst>
          <pc:docMk/>
          <pc:sldMk cId="1967920780" sldId="1004"/>
        </pc:sldMkLst>
        <pc:spChg chg="mod">
          <ac:chgData name="Biersach, David" userId="14a9feb0-85a7-4da4-be8a-c1e22b637acc" providerId="ADAL" clId="{8A4720CB-B33E-4840-8AF4-7B1148DBDBC2}" dt="2022-01-08T05:09:04.071" v="1601" actId="20577"/>
          <ac:spMkLst>
            <pc:docMk/>
            <pc:sldMk cId="1967920780" sldId="100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22.624" v="2008" actId="113"/>
          <ac:spMkLst>
            <pc:docMk/>
            <pc:sldMk cId="1967920780" sldId="1004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0:16.007" v="23" actId="14100"/>
          <ac:cxnSpMkLst>
            <pc:docMk/>
            <pc:sldMk cId="1967920780" sldId="1004"/>
            <ac:cxnSpMk id="18" creationId="{467F2927-6F80-406F-A067-0BFAAC374B24}"/>
          </ac:cxnSpMkLst>
        </pc:cxnChg>
        <pc:cxnChg chg="add mod">
          <ac:chgData name="Biersach, David" userId="14a9feb0-85a7-4da4-be8a-c1e22b637acc" providerId="ADAL" clId="{8A4720CB-B33E-4840-8AF4-7B1148DBDBC2}" dt="2022-01-07T05:10:08.452" v="22" actId="1035"/>
          <ac:cxnSpMkLst>
            <pc:docMk/>
            <pc:sldMk cId="1967920780" sldId="1004"/>
            <ac:cxnSpMk id="19" creationId="{AB6B76B0-C2D1-4EFE-A254-F76B742BD3DA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29:48.001" v="2009" actId="113"/>
        <pc:sldMkLst>
          <pc:docMk/>
          <pc:sldMk cId="3141947639" sldId="1005"/>
        </pc:sldMkLst>
        <pc:spChg chg="mod">
          <ac:chgData name="Biersach, David" userId="14a9feb0-85a7-4da4-be8a-c1e22b637acc" providerId="ADAL" clId="{8A4720CB-B33E-4840-8AF4-7B1148DBDBC2}" dt="2022-01-08T05:09:07.584" v="1608" actId="20577"/>
          <ac:spMkLst>
            <pc:docMk/>
            <pc:sldMk cId="3141947639" sldId="1005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48.001" v="2009" actId="113"/>
          <ac:spMkLst>
            <pc:docMk/>
            <pc:sldMk cId="3141947639" sldId="1005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2:16.938" v="37" actId="14100"/>
          <ac:cxnSpMkLst>
            <pc:docMk/>
            <pc:sldMk cId="3141947639" sldId="1005"/>
            <ac:cxnSpMk id="18" creationId="{B4EFB197-5F1A-494E-9A09-16736D16322B}"/>
          </ac:cxnSpMkLst>
        </pc:cxnChg>
        <pc:cxnChg chg="add mod">
          <ac:chgData name="Biersach, David" userId="14a9feb0-85a7-4da4-be8a-c1e22b637acc" providerId="ADAL" clId="{8A4720CB-B33E-4840-8AF4-7B1148DBDBC2}" dt="2022-01-07T05:12:29.499" v="42" actId="1036"/>
          <ac:cxnSpMkLst>
            <pc:docMk/>
            <pc:sldMk cId="3141947639" sldId="1005"/>
            <ac:cxnSpMk id="19" creationId="{33D836E0-AD20-4188-AC21-64836022DB35}"/>
          </ac:cxnSpMkLst>
        </pc:cxnChg>
      </pc:sldChg>
      <pc:sldChg chg="modSp mod ord">
        <pc:chgData name="Biersach, David" userId="14a9feb0-85a7-4da4-be8a-c1e22b637acc" providerId="ADAL" clId="{8A4720CB-B33E-4840-8AF4-7B1148DBDBC2}" dt="2022-01-08T05:31:54.473" v="2053" actId="20577"/>
        <pc:sldMkLst>
          <pc:docMk/>
          <pc:sldMk cId="2077621310" sldId="1006"/>
        </pc:sldMkLst>
        <pc:spChg chg="mod">
          <ac:chgData name="Biersach, David" userId="14a9feb0-85a7-4da4-be8a-c1e22b637acc" providerId="ADAL" clId="{8A4720CB-B33E-4840-8AF4-7B1148DBDBC2}" dt="2022-01-08T05:31:04.726" v="2031" actId="20577"/>
          <ac:spMkLst>
            <pc:docMk/>
            <pc:sldMk cId="2077621310" sldId="1006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31:54.473" v="2053" actId="20577"/>
          <ac:spMkLst>
            <pc:docMk/>
            <pc:sldMk cId="2077621310" sldId="1006"/>
            <ac:spMk id="35" creationId="{455F9DB4-E85A-4C09-A861-EECCCED4BA26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51:48.616" v="2161" actId="20577"/>
        <pc:sldMkLst>
          <pc:docMk/>
          <pc:sldMk cId="3461152210" sldId="1007"/>
        </pc:sldMkLst>
        <pc:spChg chg="mod">
          <ac:chgData name="Biersach, David" userId="14a9feb0-85a7-4da4-be8a-c1e22b637acc" providerId="ADAL" clId="{8A4720CB-B33E-4840-8AF4-7B1148DBDBC2}" dt="2022-01-08T04:16:25.771" v="469" actId="20577"/>
          <ac:spMkLst>
            <pc:docMk/>
            <pc:sldMk cId="3461152210" sldId="1007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51:33.674" v="2159" actId="1076"/>
          <ac:spMkLst>
            <pc:docMk/>
            <pc:sldMk cId="3461152210" sldId="1007"/>
            <ac:spMk id="3" creationId="{ECE853EF-797E-4204-882D-A757F610CD73}"/>
          </ac:spMkLst>
        </pc:spChg>
        <pc:spChg chg="del">
          <ac:chgData name="Biersach, David" userId="14a9feb0-85a7-4da4-be8a-c1e22b637acc" providerId="ADAL" clId="{8A4720CB-B33E-4840-8AF4-7B1148DBDBC2}" dt="2022-01-08T04:01:36.711" v="93" actId="478"/>
          <ac:spMkLst>
            <pc:docMk/>
            <pc:sldMk cId="3461152210" sldId="1007"/>
            <ac:spMk id="7" creationId="{6876EE55-6FB8-4543-A54A-3DA7A6AF364B}"/>
          </ac:spMkLst>
        </pc:spChg>
        <pc:spChg chg="mod">
          <ac:chgData name="Biersach, David" userId="14a9feb0-85a7-4da4-be8a-c1e22b637acc" providerId="ADAL" clId="{8A4720CB-B33E-4840-8AF4-7B1148DBDBC2}" dt="2022-01-08T05:51:48.616" v="2161" actId="20577"/>
          <ac:spMkLst>
            <pc:docMk/>
            <pc:sldMk cId="3461152210" sldId="1007"/>
            <ac:spMk id="17" creationId="{FD3B8FCE-4A64-4FDA-B077-134F21377CE9}"/>
          </ac:spMkLst>
        </pc:spChg>
        <pc:spChg chg="del">
          <ac:chgData name="Biersach, David" userId="14a9feb0-85a7-4da4-be8a-c1e22b637acc" providerId="ADAL" clId="{8A4720CB-B33E-4840-8AF4-7B1148DBDBC2}" dt="2022-01-08T04:01:39.917" v="94" actId="478"/>
          <ac:spMkLst>
            <pc:docMk/>
            <pc:sldMk cId="3461152210" sldId="1007"/>
            <ac:spMk id="20" creationId="{723A5F6B-984F-409B-B9EC-5859464EA4FC}"/>
          </ac:spMkLst>
        </pc:spChg>
        <pc:spChg chg="del topLvl">
          <ac:chgData name="Biersach, David" userId="14a9feb0-85a7-4da4-be8a-c1e22b637acc" providerId="ADAL" clId="{8A4720CB-B33E-4840-8AF4-7B1148DBDBC2}" dt="2022-01-08T04:01:43.101" v="95" actId="478"/>
          <ac:spMkLst>
            <pc:docMk/>
            <pc:sldMk cId="3461152210" sldId="1007"/>
            <ac:spMk id="22" creationId="{4BC60832-8C78-416B-939A-149242AAF192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3" creationId="{FC3DD9E9-C53B-4356-9744-D005E9F51A04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4" creationId="{8D7F16DF-3155-4CC1-9C9B-A8D6D6F2F06E}"/>
          </ac:spMkLst>
        </pc:spChg>
        <pc:spChg chg="del">
          <ac:chgData name="Biersach, David" userId="14a9feb0-85a7-4da4-be8a-c1e22b637acc" providerId="ADAL" clId="{8A4720CB-B33E-4840-8AF4-7B1148DBDBC2}" dt="2022-01-08T03:59:35.331" v="68" actId="478"/>
          <ac:spMkLst>
            <pc:docMk/>
            <pc:sldMk cId="3461152210" sldId="1007"/>
            <ac:spMk id="41" creationId="{6138DA4E-6EAA-459E-8472-46B102FD46C4}"/>
          </ac:spMkLst>
        </pc:spChg>
        <pc:grpChg chg="add del mod">
          <ac:chgData name="Biersach, David" userId="14a9feb0-85a7-4da4-be8a-c1e22b637acc" providerId="ADAL" clId="{8A4720CB-B33E-4840-8AF4-7B1148DBDBC2}" dt="2022-01-08T05:51:06.910" v="2068" actId="478"/>
          <ac:grpSpMkLst>
            <pc:docMk/>
            <pc:sldMk cId="3461152210" sldId="1007"/>
            <ac:grpSpMk id="9" creationId="{8E8D849C-B8C9-444D-9ABE-1AF1ED61C6F0}"/>
          </ac:grpSpMkLst>
        </pc:grpChg>
        <pc:grpChg chg="del">
          <ac:chgData name="Biersach, David" userId="14a9feb0-85a7-4da4-be8a-c1e22b637acc" providerId="ADAL" clId="{8A4720CB-B33E-4840-8AF4-7B1148DBDBC2}" dt="2022-01-08T04:01:43.101" v="95" actId="478"/>
          <ac:grpSpMkLst>
            <pc:docMk/>
            <pc:sldMk cId="3461152210" sldId="1007"/>
            <ac:grpSpMk id="11" creationId="{55A87064-331C-4041-A4D3-6B63756EB8BA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28" creationId="{964CF242-0351-4336-B31B-9F8279784497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30" creationId="{4A58B4DF-5ADF-4B3B-98A0-61F4DF5AB600}"/>
          </ac:grpSpMkLst>
        </pc:grpChg>
        <pc:picChg chg="add del mod">
          <ac:chgData name="Biersach, David" userId="14a9feb0-85a7-4da4-be8a-c1e22b637acc" providerId="ADAL" clId="{8A4720CB-B33E-4840-8AF4-7B1148DBDBC2}" dt="2022-01-08T03:59:50.971" v="71" actId="478"/>
          <ac:picMkLst>
            <pc:docMk/>
            <pc:sldMk cId="3461152210" sldId="1007"/>
            <ac:picMk id="5" creationId="{C38AE114-9C64-48F6-9966-0BAF7CAFE991}"/>
          </ac:picMkLst>
        </pc:picChg>
        <pc:picChg chg="mod topLvl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6" creationId="{35FCCC23-F55A-4511-8E78-61FD719C45A1}"/>
          </ac:picMkLst>
        </pc:picChg>
        <pc:picChg chg="mod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10" creationId="{5FEED39C-E650-44B1-B2E2-3D446EFEFEE8}"/>
          </ac:picMkLst>
        </pc:picChg>
        <pc:picChg chg="del">
          <ac:chgData name="Biersach, David" userId="14a9feb0-85a7-4da4-be8a-c1e22b637acc" providerId="ADAL" clId="{8A4720CB-B33E-4840-8AF4-7B1148DBDBC2}" dt="2022-01-08T03:59:33.609" v="67" actId="478"/>
          <ac:picMkLst>
            <pc:docMk/>
            <pc:sldMk cId="3461152210" sldId="1007"/>
            <ac:picMk id="34" creationId="{6E09DB1D-03D2-46D7-B1B2-BA1E9CA053FF}"/>
          </ac:picMkLst>
        </pc:picChg>
      </pc:sldChg>
      <pc:sldChg chg="modSp mod">
        <pc:chgData name="Biersach, David" userId="14a9feb0-85a7-4da4-be8a-c1e22b637acc" providerId="ADAL" clId="{8A4720CB-B33E-4840-8AF4-7B1148DBDBC2}" dt="2022-01-08T04:17:38.180" v="494" actId="20577"/>
        <pc:sldMkLst>
          <pc:docMk/>
          <pc:sldMk cId="3596361106" sldId="1008"/>
        </pc:sldMkLst>
        <pc:spChg chg="mod">
          <ac:chgData name="Biersach, David" userId="14a9feb0-85a7-4da4-be8a-c1e22b637acc" providerId="ADAL" clId="{8A4720CB-B33E-4840-8AF4-7B1148DBDBC2}" dt="2022-01-08T04:17:38.180" v="494" actId="20577"/>
          <ac:spMkLst>
            <pc:docMk/>
            <pc:sldMk cId="3596361106" sldId="1008"/>
            <ac:spMk id="2" creationId="{00000000-0000-0000-0000-000000000000}"/>
          </ac:spMkLst>
        </pc:spChg>
      </pc:sldChg>
      <pc:sldChg chg="modSp mod ord">
        <pc:chgData name="Biersach, David" userId="14a9feb0-85a7-4da4-be8a-c1e22b637acc" providerId="ADAL" clId="{8A4720CB-B33E-4840-8AF4-7B1148DBDBC2}" dt="2022-01-08T04:16:19.213" v="451" actId="20577"/>
        <pc:sldMkLst>
          <pc:docMk/>
          <pc:sldMk cId="2709124707" sldId="1084"/>
        </pc:sldMkLst>
        <pc:spChg chg="mod">
          <ac:chgData name="Biersach, David" userId="14a9feb0-85a7-4da4-be8a-c1e22b637acc" providerId="ADAL" clId="{8A4720CB-B33E-4840-8AF4-7B1148DBDBC2}" dt="2022-01-08T04:16:19.213" v="451" actId="20577"/>
          <ac:spMkLst>
            <pc:docMk/>
            <pc:sldMk cId="2709124707" sldId="108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7T05:15:12.345" v="55" actId="33524"/>
          <ac:spMkLst>
            <pc:docMk/>
            <pc:sldMk cId="2709124707" sldId="1084"/>
            <ac:spMk id="14" creationId="{7C223CE4-DD3B-4334-99E0-C1301559A876}"/>
          </ac:spMkLst>
        </pc:spChg>
        <pc:spChg chg="mod">
          <ac:chgData name="Biersach, David" userId="14a9feb0-85a7-4da4-be8a-c1e22b637acc" providerId="ADAL" clId="{8A4720CB-B33E-4840-8AF4-7B1148DBDBC2}" dt="2022-01-07T05:14:41.870" v="44" actId="113"/>
          <ac:spMkLst>
            <pc:docMk/>
            <pc:sldMk cId="2709124707" sldId="1084"/>
            <ac:spMk id="21" creationId="{AC746C67-76BD-425D-9EB9-09CA2F62C788}"/>
          </ac:spMkLst>
        </pc:spChg>
      </pc:sldChg>
      <pc:sldChg chg="addSp modSp add mod modAnim">
        <pc:chgData name="Biersach, David" userId="14a9feb0-85a7-4da4-be8a-c1e22b637acc" providerId="ADAL" clId="{8A4720CB-B33E-4840-8AF4-7B1148DBDBC2}" dt="2022-01-08T05:11:19.567" v="1624" actId="1076"/>
        <pc:sldMkLst>
          <pc:docMk/>
          <pc:sldMk cId="713748220" sldId="1106"/>
        </pc:sldMkLst>
        <pc:spChg chg="add mod">
          <ac:chgData name="Biersach, David" userId="14a9feb0-85a7-4da4-be8a-c1e22b637acc" providerId="ADAL" clId="{8A4720CB-B33E-4840-8AF4-7B1148DBDBC2}" dt="2022-01-08T05:11:19.567" v="1624" actId="1076"/>
          <ac:spMkLst>
            <pc:docMk/>
            <pc:sldMk cId="713748220" sldId="1106"/>
            <ac:spMk id="9" creationId="{93A41BF4-FF60-4CAD-B5E2-5718452CF8CA}"/>
          </ac:spMkLst>
        </pc:spChg>
      </pc:sldChg>
      <pc:sldChg chg="modSp mod">
        <pc:chgData name="Biersach, David" userId="14a9feb0-85a7-4da4-be8a-c1e22b637acc" providerId="ADAL" clId="{8A4720CB-B33E-4840-8AF4-7B1148DBDBC2}" dt="2022-01-08T16:45:13.361" v="2170" actId="20577"/>
        <pc:sldMkLst>
          <pc:docMk/>
          <pc:sldMk cId="3237242518" sldId="1180"/>
        </pc:sldMkLst>
        <pc:spChg chg="mod">
          <ac:chgData name="Biersach, David" userId="14a9feb0-85a7-4da4-be8a-c1e22b637acc" providerId="ADAL" clId="{8A4720CB-B33E-4840-8AF4-7B1148DBDBC2}" dt="2022-01-08T16:45:13.361" v="2170" actId="20577"/>
          <ac:spMkLst>
            <pc:docMk/>
            <pc:sldMk cId="3237242518" sldId="1180"/>
            <ac:spMk id="7" creationId="{17837EAB-B3FB-4742-9E8C-A4B1A73D666C}"/>
          </ac:spMkLst>
        </pc:spChg>
      </pc:sldChg>
      <pc:sldChg chg="addSp delSp modSp add mod ord delAnim modAnim">
        <pc:chgData name="Biersach, David" userId="14a9feb0-85a7-4da4-be8a-c1e22b637acc" providerId="ADAL" clId="{8A4720CB-B33E-4840-8AF4-7B1148DBDBC2}" dt="2022-01-08T04:19:35.920" v="552" actId="6549"/>
        <pc:sldMkLst>
          <pc:docMk/>
          <pc:sldMk cId="769691148" sldId="1183"/>
        </pc:sldMkLst>
        <pc:spChg chg="mod">
          <ac:chgData name="Biersach, David" userId="14a9feb0-85a7-4da4-be8a-c1e22b637acc" providerId="ADAL" clId="{8A4720CB-B33E-4840-8AF4-7B1148DBDBC2}" dt="2022-01-08T04:19:35.920" v="552" actId="6549"/>
          <ac:spMkLst>
            <pc:docMk/>
            <pc:sldMk cId="769691148" sldId="1183"/>
            <ac:spMk id="2" creationId="{00000000-0000-0000-0000-000000000000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6" creationId="{DABC0CD6-D592-4F56-9810-AF3B819F784F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8" creationId="{03BFC368-2E5F-4925-83D2-F2A52B0E2535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3" creationId="{8DDDF7AD-151E-4734-BA0B-07E4A18E45C7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4" creationId="{7C223CE4-DD3B-4334-99E0-C1301559A876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6" creationId="{1EA8AD41-45EE-4AC0-8A59-2BFE25AE2B4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8" creationId="{266AD21D-427F-43FF-8328-E603D41D051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9" creationId="{889DDD85-BE85-4F29-90C5-F4DC14A73241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0" creationId="{E86EF500-1656-4406-BDD9-ED933B13EA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1" creationId="{AC746C67-76BD-425D-9EB9-09CA2F62C788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8A4720CB-B33E-4840-8AF4-7B1148DBDBC2}" dt="2022-01-08T04:11:33.490" v="433" actId="20577"/>
          <ac:spMkLst>
            <pc:docMk/>
            <pc:sldMk cId="769691148" sldId="1183"/>
            <ac:spMk id="23" creationId="{FFBD9BE2-FB39-4C11-B3C5-B12707AC05FC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2" creationId="{CD65B12A-1201-4B11-AC18-8933129E3B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3" creationId="{184C4D55-3816-4F53-94C4-9FD2699AF74A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4" creationId="{8E44B92F-0803-4179-B943-CA01B3213471}"/>
          </ac:spMkLst>
        </pc:spChg>
        <pc:grpChg chg="add del mod">
          <ac:chgData name="Biersach, David" userId="14a9feb0-85a7-4da4-be8a-c1e22b637acc" providerId="ADAL" clId="{8A4720CB-B33E-4840-8AF4-7B1148DBDBC2}" dt="2022-01-08T04:08:35.107" v="272" actId="165"/>
          <ac:grpSpMkLst>
            <pc:docMk/>
            <pc:sldMk cId="769691148" sldId="1183"/>
            <ac:grpSpMk id="9" creationId="{C5432D6B-1FB9-48C4-AB7D-0CF231DA5BEC}"/>
          </ac:grpSpMkLst>
        </pc:grpChg>
        <pc:picChg chg="add del">
          <ac:chgData name="Biersach, David" userId="14a9feb0-85a7-4da4-be8a-c1e22b637acc" providerId="ADAL" clId="{8A4720CB-B33E-4840-8AF4-7B1148DBDBC2}" dt="2022-01-08T03:58:02.906" v="59" actId="478"/>
          <ac:picMkLst>
            <pc:docMk/>
            <pc:sldMk cId="769691148" sldId="1183"/>
            <ac:picMk id="3" creationId="{C3E32DF7-2B85-4C6D-9E7B-889C4C2008D1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5" creationId="{9880397D-FF9E-4705-8E4F-E056FCFD308F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7" creationId="{39A43311-8D1B-476E-9664-E609AC9ECE83}"/>
          </ac:picMkLst>
        </pc:picChg>
      </pc:sldChg>
      <pc:sldChg chg="delSp add mod delAnim">
        <pc:chgData name="Biersach, David" userId="14a9feb0-85a7-4da4-be8a-c1e22b637acc" providerId="ADAL" clId="{8A4720CB-B33E-4840-8AF4-7B1148DBDBC2}" dt="2022-01-08T05:10:34.944" v="1617" actId="21"/>
        <pc:sldMkLst>
          <pc:docMk/>
          <pc:sldMk cId="177900450" sldId="1184"/>
        </pc:sldMkLst>
        <pc:spChg chg="del">
          <ac:chgData name="Biersach, David" userId="14a9feb0-85a7-4da4-be8a-c1e22b637acc" providerId="ADAL" clId="{8A4720CB-B33E-4840-8AF4-7B1148DBDBC2}" dt="2022-01-08T05:10:34.944" v="1617" actId="21"/>
          <ac:spMkLst>
            <pc:docMk/>
            <pc:sldMk cId="177900450" sldId="1184"/>
            <ac:spMk id="11" creationId="{803818C2-5604-4455-AB70-94E746B15B9D}"/>
          </ac:spMkLst>
        </pc:spChg>
      </pc:sldChg>
      <pc:sldChg chg="addSp delSp modSp add mod delAnim modAnim">
        <pc:chgData name="Biersach, David" userId="14a9feb0-85a7-4da4-be8a-c1e22b637acc" providerId="ADAL" clId="{8A4720CB-B33E-4840-8AF4-7B1148DBDBC2}" dt="2022-01-08T05:11:43.913" v="1625" actId="114"/>
        <pc:sldMkLst>
          <pc:docMk/>
          <pc:sldMk cId="2903760311" sldId="1185"/>
        </pc:sldMkLst>
        <pc:spChg chg="mod">
          <ac:chgData name="Biersach, David" userId="14a9feb0-85a7-4da4-be8a-c1e22b637acc" providerId="ADAL" clId="{8A4720CB-B33E-4840-8AF4-7B1148DBDBC2}" dt="2022-01-08T05:11:43.913" v="1625" actId="114"/>
          <ac:spMkLst>
            <pc:docMk/>
            <pc:sldMk cId="2903760311" sldId="1185"/>
            <ac:spMk id="6" creationId="{D6792551-9C53-48A3-9A51-E90F25CE66DE}"/>
          </ac:spMkLst>
        </pc:spChg>
        <pc:spChg chg="add del mod">
          <ac:chgData name="Biersach, David" userId="14a9feb0-85a7-4da4-be8a-c1e22b637acc" providerId="ADAL" clId="{8A4720CB-B33E-4840-8AF4-7B1148DBDBC2}" dt="2022-01-08T05:11:03.546" v="1620" actId="21"/>
          <ac:spMkLst>
            <pc:docMk/>
            <pc:sldMk cId="2903760311" sldId="1185"/>
            <ac:spMk id="7" creationId="{3A27E880-5054-41B0-997C-281A2371985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30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3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82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91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56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7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73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72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28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06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56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45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14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42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826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079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3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57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0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33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283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116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79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094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942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576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21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33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86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517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3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01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778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127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853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284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93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464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53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06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20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1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90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4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4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Q-Quantum-Terry-Rudolph/dp/0999063502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hyperlink" Target="https://www.amazon.com/Q-Quantum-Terry-Rudolph/dp/099906350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lear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OFEBzvs-Vvp2xg9-POLJhQwtVktlYGb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132.png"/><Relationship Id="rId12" Type="http://schemas.openxmlformats.org/officeDocument/2006/relationships/image" Target="../media/image12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1240.png"/><Relationship Id="rId5" Type="http://schemas.openxmlformats.org/officeDocument/2006/relationships/image" Target="../media/image35.png"/><Relationship Id="rId15" Type="http://schemas.openxmlformats.org/officeDocument/2006/relationships/image" Target="../media/image13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134.png"/><Relationship Id="rId1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1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20.png"/><Relationship Id="rId5" Type="http://schemas.openxmlformats.org/officeDocument/2006/relationships/image" Target="../media/image49.png"/><Relationship Id="rId10" Type="http://schemas.openxmlformats.org/officeDocument/2006/relationships/image" Target="../media/image50.png"/><Relationship Id="rId4" Type="http://schemas.openxmlformats.org/officeDocument/2006/relationships/image" Target="../media/image48.png"/><Relationship Id="rId9" Type="http://schemas.openxmlformats.org/officeDocument/2006/relationships/image" Target="../media/image14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3" Type="http://schemas.openxmlformats.org/officeDocument/2006/relationships/image" Target="../media/image60.png"/><Relationship Id="rId7" Type="http://schemas.openxmlformats.org/officeDocument/2006/relationships/image" Target="../media/image14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34.png"/><Relationship Id="rId10" Type="http://schemas.openxmlformats.org/officeDocument/2006/relationships/image" Target="../media/image1121.png"/><Relationship Id="rId4" Type="http://schemas.openxmlformats.org/officeDocument/2006/relationships/image" Target="../media/image61.png"/><Relationship Id="rId9" Type="http://schemas.openxmlformats.org/officeDocument/2006/relationships/image" Target="../media/image11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690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3" Type="http://schemas.openxmlformats.org/officeDocument/2006/relationships/image" Target="../media/image1280.png"/><Relationship Id="rId7" Type="http://schemas.openxmlformats.org/officeDocument/2006/relationships/image" Target="../media/image13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300.png"/><Relationship Id="rId10" Type="http://schemas.openxmlformats.org/officeDocument/2006/relationships/image" Target="../media/image73.png"/><Relationship Id="rId4" Type="http://schemas.openxmlformats.org/officeDocument/2006/relationships/image" Target="../media/image1290.png"/><Relationship Id="rId9" Type="http://schemas.openxmlformats.org/officeDocument/2006/relationships/image" Target="../media/image13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1640.png"/><Relationship Id="rId5" Type="http://schemas.openxmlformats.org/officeDocument/2006/relationships/image" Target="../media/image89.png"/><Relationship Id="rId10" Type="http://schemas.openxmlformats.org/officeDocument/2006/relationships/image" Target="../media/image1630.png"/><Relationship Id="rId4" Type="http://schemas.openxmlformats.org/officeDocument/2006/relationships/image" Target="../media/image1740.png"/><Relationship Id="rId9" Type="http://schemas.openxmlformats.org/officeDocument/2006/relationships/image" Target="../media/image15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NULL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NUL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39.png"/><Relationship Id="rId4" Type="http://schemas.openxmlformats.org/officeDocument/2006/relationships/image" Target="../media/image1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39.png"/><Relationship Id="rId4" Type="http://schemas.openxmlformats.org/officeDocument/2006/relationships/image" Target="../media/image14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5.png"/><Relationship Id="rId3" Type="http://schemas.openxmlformats.org/officeDocument/2006/relationships/image" Target="../media/image167.emf"/><Relationship Id="rId7" Type="http://schemas.openxmlformats.org/officeDocument/2006/relationships/image" Target="../media/image171.png"/><Relationship Id="rId12" Type="http://schemas.openxmlformats.org/officeDocument/2006/relationships/image" Target="../media/image174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3.png"/><Relationship Id="rId5" Type="http://schemas.openxmlformats.org/officeDocument/2006/relationships/image" Target="../media/image163.png"/><Relationship Id="rId10" Type="http://schemas.openxmlformats.org/officeDocument/2006/relationships/image" Target="../media/image169.png"/><Relationship Id="rId4" Type="http://schemas.openxmlformats.org/officeDocument/2006/relationships/image" Target="../media/image162.png"/><Relationship Id="rId9" Type="http://schemas.openxmlformats.org/officeDocument/2006/relationships/image" Target="../media/image1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emf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2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68.png"/><Relationship Id="rId5" Type="http://schemas.openxmlformats.org/officeDocument/2006/relationships/image" Target="../media/image178.png"/><Relationship Id="rId10" Type="http://schemas.openxmlformats.org/officeDocument/2006/relationships/image" Target="../media/image175.png"/><Relationship Id="rId4" Type="http://schemas.openxmlformats.org/officeDocument/2006/relationships/image" Target="../media/image177.emf"/><Relationship Id="rId9" Type="http://schemas.openxmlformats.org/officeDocument/2006/relationships/image" Target="../media/image1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NULL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NULL"/><Relationship Id="rId4" Type="http://schemas.openxmlformats.org/officeDocument/2006/relationships/image" Target="../media/image1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emf"/><Relationship Id="rId4" Type="http://schemas.openxmlformats.org/officeDocument/2006/relationships/image" Target="../media/image1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199.emf"/><Relationship Id="rId4" Type="http://schemas.openxmlformats.org/officeDocument/2006/relationships/image" Target="../media/image19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8.emf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7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../media/image4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1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23</a:t>
              </a:r>
            </a:p>
            <a:p>
              <a:pPr algn="ctr"/>
              <a:r>
                <a:rPr lang="en-US" dirty="0"/>
                <a:t>Quantum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30C920-3D53-4109-B59B-3691AC4C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/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[1,0,0,0,0,0,0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blipFill>
                <a:blip r:embed="rId4"/>
                <a:stretch>
                  <a:fillRect l="-3005" t="-4348" r="-27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/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,0,0,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blipFill>
                <a:blip r:embed="rId5"/>
                <a:stretch>
                  <a:fillRect l="-2233" r="-496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3B016D-8EBE-4884-AAAF-0E8D51554100}"/>
              </a:ext>
            </a:extLst>
          </p:cNvPr>
          <p:cNvCxnSpPr/>
          <p:nvPr/>
        </p:nvCxnSpPr>
        <p:spPr>
          <a:xfrm>
            <a:off x="1084004" y="1946787"/>
            <a:ext cx="0" cy="179608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CC944-C3FA-4CB5-9D53-6016485BDD0B}"/>
              </a:ext>
            </a:extLst>
          </p:cNvPr>
          <p:cNvSpPr/>
          <p:nvPr/>
        </p:nvSpPr>
        <p:spPr>
          <a:xfrm>
            <a:off x="7383412" y="5709919"/>
            <a:ext cx="160389" cy="388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78F07-396D-484F-90C2-727E005134E0}"/>
              </a:ext>
            </a:extLst>
          </p:cNvPr>
          <p:cNvSpPr/>
          <p:nvPr/>
        </p:nvSpPr>
        <p:spPr>
          <a:xfrm>
            <a:off x="3133334" y="3776138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27312-D6AC-4360-B300-A2179E64E40A}"/>
              </a:ext>
            </a:extLst>
          </p:cNvPr>
          <p:cNvSpPr txBox="1"/>
          <p:nvPr/>
        </p:nvSpPr>
        <p:spPr>
          <a:xfrm>
            <a:off x="5355379" y="1308098"/>
            <a:ext cx="296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 Location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 </a:t>
            </a:r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</p:spTree>
    <p:extLst>
      <p:ext uri="{BB962C8B-B14F-4D97-AF65-F5344CB8AC3E}">
        <p14:creationId xmlns:p14="http://schemas.microsoft.com/office/powerpoint/2010/main" val="76476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5" grpId="0" animBg="1"/>
      <p:bldP spid="16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B39A9-4486-403C-B4B0-24A6CF7B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167E519-F596-4305-B106-5587550B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535" y="1248441"/>
            <a:ext cx="3058829" cy="5169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/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blipFill>
                <a:blip r:embed="rId4"/>
                <a:stretch>
                  <a:fillRect l="-2797" t="-4444" r="-31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BFC28C8-4BBB-4795-B50E-B439F97403EA}"/>
              </a:ext>
            </a:extLst>
          </p:cNvPr>
          <p:cNvSpPr/>
          <p:nvPr/>
        </p:nvSpPr>
        <p:spPr>
          <a:xfrm>
            <a:off x="6612193" y="2288970"/>
            <a:ext cx="585020" cy="523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/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B29F52C-5985-46CD-B3A8-DBF11115C7F1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>
          <a:xfrm flipV="1">
            <a:off x="7197213" y="2215564"/>
            <a:ext cx="334898" cy="3351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F4B431A-59CC-4126-A404-49580507FF32}"/>
              </a:ext>
            </a:extLst>
          </p:cNvPr>
          <p:cNvSpPr/>
          <p:nvPr/>
        </p:nvSpPr>
        <p:spPr>
          <a:xfrm>
            <a:off x="5294069" y="2927918"/>
            <a:ext cx="449825" cy="4901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8BD29-01B7-4FA4-8DDB-4239978C1D31}"/>
              </a:ext>
            </a:extLst>
          </p:cNvPr>
          <p:cNvSpPr txBox="1"/>
          <p:nvPr/>
        </p:nvSpPr>
        <p:spPr>
          <a:xfrm>
            <a:off x="4473283" y="1671403"/>
            <a:ext cx="135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152055-9130-44D5-AF41-4C99D3787A09}"/>
              </a:ext>
            </a:extLst>
          </p:cNvPr>
          <p:cNvCxnSpPr/>
          <p:nvPr/>
        </p:nvCxnSpPr>
        <p:spPr>
          <a:xfrm>
            <a:off x="5181116" y="2283277"/>
            <a:ext cx="288258" cy="5921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BC6918-9899-463C-A9B3-7CE22EC1A475}"/>
              </a:ext>
            </a:extLst>
          </p:cNvPr>
          <p:cNvSpPr txBox="1"/>
          <p:nvPr/>
        </p:nvSpPr>
        <p:spPr>
          <a:xfrm>
            <a:off x="712033" y="5597741"/>
            <a:ext cx="2284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we square the  </a:t>
            </a:r>
            <a:r>
              <a:rPr lang="en-US" sz="1600" b="1" dirty="0"/>
              <a:t>norm</a:t>
            </a:r>
            <a:r>
              <a:rPr lang="en-US" sz="1600" dirty="0"/>
              <a:t> of a transition </a:t>
            </a:r>
            <a:r>
              <a:rPr lang="en-US" sz="1600" b="1" dirty="0">
                <a:solidFill>
                  <a:srgbClr val="00B050"/>
                </a:solidFill>
              </a:rPr>
              <a:t>amplitude,</a:t>
            </a:r>
            <a:r>
              <a:rPr lang="en-US" sz="1600" dirty="0"/>
              <a:t> we get the transition </a:t>
            </a:r>
            <a:r>
              <a:rPr lang="en-US" sz="1600" b="1" dirty="0">
                <a:solidFill>
                  <a:srgbClr val="FF0000"/>
                </a:solidFill>
              </a:rPr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/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BFA934-5827-4996-92E2-314BB04246AC}"/>
              </a:ext>
            </a:extLst>
          </p:cNvPr>
          <p:cNvCxnSpPr>
            <a:cxnSpLocks/>
          </p:cNvCxnSpPr>
          <p:nvPr/>
        </p:nvCxnSpPr>
        <p:spPr>
          <a:xfrm>
            <a:off x="5520716" y="5019675"/>
            <a:ext cx="0" cy="323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E2AFE54-7068-42C1-BA4E-7608A76FDB8D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7934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 animBg="1"/>
      <p:bldP spid="17" grpId="0" animBg="1"/>
      <p:bldP spid="3" grpId="0" animBg="1"/>
      <p:bldP spid="6" grpId="0"/>
      <p:bldP spid="11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842149" y="5398752"/>
            <a:ext cx="3139916" cy="9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 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832A6A-221A-4999-B6E3-988929F5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83427"/>
            <a:ext cx="3377960" cy="3057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06DFB6-A2A9-4190-AAA9-CBF16137EC49}"/>
              </a:ext>
            </a:extLst>
          </p:cNvPr>
          <p:cNvSpPr/>
          <p:nvPr/>
        </p:nvSpPr>
        <p:spPr>
          <a:xfrm>
            <a:off x="4612481" y="3609975"/>
            <a:ext cx="631031" cy="230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168386-FC71-4F2A-BF05-C0BDCA7427C2}"/>
              </a:ext>
            </a:extLst>
          </p:cNvPr>
          <p:cNvSpPr/>
          <p:nvPr/>
        </p:nvSpPr>
        <p:spPr>
          <a:xfrm>
            <a:off x="6403181" y="5763924"/>
            <a:ext cx="1243857" cy="297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6AC48-9EE9-467E-9C8D-D68AE5FAE8EE}"/>
              </a:ext>
            </a:extLst>
          </p:cNvPr>
          <p:cNvSpPr txBox="1"/>
          <p:nvPr/>
        </p:nvSpPr>
        <p:spPr>
          <a:xfrm>
            <a:off x="1421479" y="1370755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we </a:t>
            </a:r>
            <a:r>
              <a:rPr lang="en-US" b="1" dirty="0">
                <a:solidFill>
                  <a:srgbClr val="7030A0"/>
                </a:solidFill>
              </a:rPr>
              <a:t>measure</a:t>
            </a:r>
            <a:r>
              <a:rPr lang="en-US" dirty="0">
                <a:solidFill>
                  <a:srgbClr val="7030A0"/>
                </a:solidFill>
              </a:rPr>
              <a:t> a photon, its wave function collapses, and the norm </a:t>
            </a:r>
            <a:r>
              <a:rPr lang="en-US" i="1" dirty="0">
                <a:solidFill>
                  <a:srgbClr val="7030A0"/>
                </a:solidFill>
              </a:rPr>
              <a:t>squared</a:t>
            </a:r>
            <a:r>
              <a:rPr lang="en-US" dirty="0">
                <a:solidFill>
                  <a:srgbClr val="7030A0"/>
                </a:solidFill>
              </a:rPr>
              <a:t> of each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  <a:r>
              <a:rPr lang="en-US" dirty="0">
                <a:solidFill>
                  <a:srgbClr val="7030A0"/>
                </a:solidFill>
              </a:rPr>
              <a:t> becomes a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88297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EFF34-9FCA-462B-92F0-14B2E3C8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773" y="2183427"/>
            <a:ext cx="2738354" cy="3037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58220-D00E-4490-AA1A-5595A3F5EE48}"/>
              </a:ext>
            </a:extLst>
          </p:cNvPr>
          <p:cNvSpPr txBox="1"/>
          <p:nvPr/>
        </p:nvSpPr>
        <p:spPr>
          <a:xfrm>
            <a:off x="2563083" y="1398597"/>
            <a:ext cx="401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Once we measure the photon,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it starts to act like a bullet (a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/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041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93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1E33F-EF9B-43EC-9950-138CCECE3FA6}"/>
              </a:ext>
            </a:extLst>
          </p:cNvPr>
          <p:cNvSpPr txBox="1"/>
          <p:nvPr/>
        </p:nvSpPr>
        <p:spPr>
          <a:xfrm>
            <a:off x="1914232" y="1398597"/>
            <a:ext cx="5315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</a:t>
            </a:r>
            <a:r>
              <a:rPr lang="en-US" b="1" dirty="0">
                <a:solidFill>
                  <a:srgbClr val="7030A0"/>
                </a:solidFill>
              </a:rPr>
              <a:t>do not</a:t>
            </a:r>
            <a:r>
              <a:rPr lang="en-US" dirty="0">
                <a:solidFill>
                  <a:srgbClr val="7030A0"/>
                </a:solidFill>
              </a:rPr>
              <a:t> measure the photon, we continue to use its 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>
                <a:solidFill>
                  <a:srgbClr val="7030A0"/>
                </a:solidFill>
              </a:rPr>
              <a:t> to calculate 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step…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74695-32B8-667A-F579-C0CC95C8B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696" y="2183427"/>
            <a:ext cx="3479235" cy="288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/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75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B4165-1D93-4D97-9EAC-8FD76907BFC4}"/>
              </a:ext>
            </a:extLst>
          </p:cNvPr>
          <p:cNvSpPr txBox="1"/>
          <p:nvPr/>
        </p:nvSpPr>
        <p:spPr>
          <a:xfrm>
            <a:off x="1153715" y="1411420"/>
            <a:ext cx="2621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first step: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5DB8F-5E8E-4927-9305-6733438224F8}"/>
              </a:ext>
            </a:extLst>
          </p:cNvPr>
          <p:cNvSpPr txBox="1"/>
          <p:nvPr/>
        </p:nvSpPr>
        <p:spPr>
          <a:xfrm>
            <a:off x="5275612" y="1411420"/>
            <a:ext cx="271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b="1" dirty="0">
                <a:solidFill>
                  <a:srgbClr val="7030A0"/>
                </a:solidFill>
              </a:rPr>
              <a:t>only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</a:t>
            </a:r>
            <a:r>
              <a:rPr lang="en-US" u="sng" dirty="0">
                <a:solidFill>
                  <a:srgbClr val="7030A0"/>
                </a:solidFill>
              </a:rPr>
              <a:t>second</a:t>
            </a:r>
            <a:r>
              <a:rPr lang="en-US" dirty="0">
                <a:solidFill>
                  <a:srgbClr val="7030A0"/>
                </a:solidFill>
              </a:rPr>
              <a:t> step:</a:t>
            </a:r>
          </a:p>
        </p:txBody>
      </p:sp>
    </p:spTree>
    <p:extLst>
      <p:ext uri="{BB962C8B-B14F-4D97-AF65-F5344CB8AC3E}">
        <p14:creationId xmlns:p14="http://schemas.microsoft.com/office/powerpoint/2010/main" val="32778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CE834-573D-4AD8-B048-9B4C707C0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09" r="1660"/>
          <a:stretch/>
        </p:blipFill>
        <p:spPr>
          <a:xfrm>
            <a:off x="766915" y="2085792"/>
            <a:ext cx="2853812" cy="3055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ACBCBE-2696-47E7-822C-79DE3F02D014}"/>
              </a:ext>
            </a:extLst>
          </p:cNvPr>
          <p:cNvSpPr/>
          <p:nvPr/>
        </p:nvSpPr>
        <p:spPr>
          <a:xfrm>
            <a:off x="1275735" y="3989439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E7088-7537-41C0-AF4C-722158E5C90D}"/>
              </a:ext>
            </a:extLst>
          </p:cNvPr>
          <p:cNvSpPr txBox="1"/>
          <p:nvPr/>
        </p:nvSpPr>
        <p:spPr>
          <a:xfrm>
            <a:off x="1881968" y="1411420"/>
            <a:ext cx="538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wait to measure the photon only after two steps, we see it is acting like a </a:t>
            </a:r>
            <a:r>
              <a:rPr lang="en-US" i="1" dirty="0">
                <a:solidFill>
                  <a:srgbClr val="7030A0"/>
                </a:solidFill>
              </a:rPr>
              <a:t>wave</a:t>
            </a:r>
            <a:r>
              <a:rPr lang="en-US" dirty="0">
                <a:solidFill>
                  <a:srgbClr val="7030A0"/>
                </a:solidFill>
              </a:rPr>
              <a:t> (</a:t>
            </a:r>
            <a:r>
              <a:rPr lang="en-US" b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like 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/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8367" r="-20408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2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5"/>
          <a:stretch/>
        </p:blipFill>
        <p:spPr>
          <a:xfrm>
            <a:off x="5449529" y="2057751"/>
            <a:ext cx="2445530" cy="31115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261CBF-92D8-4FDD-8AF6-4504EA0E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2D670F-AE47-4949-9013-F8B3BF88ED5F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DCD53F-4E4D-4EE7-9DFF-54B24BF75244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15740C-AAA8-4711-89A8-49613BDC6A50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5C2C9A-A6A5-4E27-BE93-DFEB91B842D5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6735F9-9629-4E09-BC44-2911DF9057F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1C1939-5DBF-4CAD-9814-00101C726C7A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1B4036-D7EE-4598-AFA9-03A9CF641EF7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C513C-D2FF-46AC-AEB2-B0414A28AC1B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09503C5-E570-4984-A0AE-9DA6D62E8CAD}"/>
              </a:ext>
            </a:extLst>
          </p:cNvPr>
          <p:cNvSpPr/>
          <p:nvPr/>
        </p:nvSpPr>
        <p:spPr>
          <a:xfrm>
            <a:off x="4184734" y="3645056"/>
            <a:ext cx="342524" cy="42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F185E74-62F8-4B15-B63D-D6EA2946E54F}"/>
              </a:ext>
            </a:extLst>
          </p:cNvPr>
          <p:cNvCxnSpPr>
            <a:stCxn id="10" idx="1"/>
            <a:endCxn id="23" idx="3"/>
          </p:cNvCxnSpPr>
          <p:nvPr/>
        </p:nvCxnSpPr>
        <p:spPr>
          <a:xfrm rot="10800000">
            <a:off x="4527259" y="3857117"/>
            <a:ext cx="1008303" cy="31790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CC2853-3127-482B-A8F8-204DFE80884C}"/>
              </a:ext>
            </a:extLst>
          </p:cNvPr>
          <p:cNvSpPr txBox="1"/>
          <p:nvPr/>
        </p:nvSpPr>
        <p:spPr>
          <a:xfrm>
            <a:off x="1161907" y="5579600"/>
            <a:ext cx="331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complex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in the photon's operator cause </a:t>
            </a:r>
            <a:r>
              <a:rPr lang="en-US" b="1" dirty="0"/>
              <a:t>destructive</a:t>
            </a:r>
            <a:r>
              <a:rPr lang="en-US" dirty="0"/>
              <a:t> interference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A9D078A-1809-4978-82D6-C2B259452ACA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rot="10800000" flipV="1">
            <a:off x="4480295" y="4175023"/>
            <a:ext cx="1055267" cy="1866242"/>
          </a:xfrm>
          <a:prstGeom prst="bentConnector3">
            <a:avLst>
              <a:gd name="adj1" fmla="val 479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3FDBD2-D407-4CA3-92CF-41D7630AC143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53362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A414-9D2A-40FC-9932-22C2EC1C6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09" y="2845901"/>
            <a:ext cx="2053571" cy="169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559B4-3728-4B8A-81AA-E32E6D4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3" y="2587298"/>
            <a:ext cx="2509073" cy="167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10B5A-3F30-445F-9877-49A700216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893" y="5100140"/>
            <a:ext cx="2300676" cy="14099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7CF8F-5CD0-4BEB-9387-3E81E98C2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851" y="5091652"/>
            <a:ext cx="2380323" cy="1418463"/>
          </a:xfrm>
          <a:prstGeom prst="rect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4D2D2-F8AE-4545-B692-4D017E73C31B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D546A-B637-4403-997E-F651C5FCCC0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hlinkClick r:id="rId6"/>
                </a:rPr>
                <a:t>Terry Rudolph - Q is for Quantum</a:t>
              </a:r>
              <a:endParaRPr lang="en-US" dirty="0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59C35176-5AEE-4221-BF9B-95B3774D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E4425B-40C3-435F-B204-921433C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FCBA4C-D3D6-44D9-855A-2DCAD44401B7}"/>
              </a:ext>
            </a:extLst>
          </p:cNvPr>
          <p:cNvSpPr txBox="1"/>
          <p:nvPr/>
        </p:nvSpPr>
        <p:spPr>
          <a:xfrm>
            <a:off x="357463" y="3102007"/>
            <a:ext cx="1310646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 Quantum Gate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A8EC4-2B48-44A7-998B-725C67565825}"/>
              </a:ext>
            </a:extLst>
          </p:cNvPr>
          <p:cNvSpPr txBox="1"/>
          <p:nvPr/>
        </p:nvSpPr>
        <p:spPr>
          <a:xfrm>
            <a:off x="7665076" y="2777053"/>
            <a:ext cx="125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How is it always the same?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What about the 50/50?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A61CA-DE9D-4C26-A6AF-B305246EAB1E}"/>
              </a:ext>
            </a:extLst>
          </p:cNvPr>
          <p:cNvSpPr txBox="1"/>
          <p:nvPr/>
        </p:nvSpPr>
        <p:spPr>
          <a:xfrm>
            <a:off x="1932798" y="4543040"/>
            <a:ext cx="152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50/50 – no way to force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C171F-AFC4-4CED-B9BF-BD4064598318}"/>
              </a:ext>
            </a:extLst>
          </p:cNvPr>
          <p:cNvSpPr txBox="1"/>
          <p:nvPr/>
        </p:nvSpPr>
        <p:spPr>
          <a:xfrm>
            <a:off x="2067040" y="5586349"/>
            <a:ext cx="125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"Misty" 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B83E1-DD2D-4D70-83EC-76217B464E1C}"/>
              </a:ext>
            </a:extLst>
          </p:cNvPr>
          <p:cNvSpPr/>
          <p:nvPr/>
        </p:nvSpPr>
        <p:spPr>
          <a:xfrm>
            <a:off x="5604387" y="6054213"/>
            <a:ext cx="250723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DED79-2839-4376-AEAC-D20DBA0A7A85}"/>
              </a:ext>
            </a:extLst>
          </p:cNvPr>
          <p:cNvSpPr txBox="1"/>
          <p:nvPr/>
        </p:nvSpPr>
        <p:spPr>
          <a:xfrm>
            <a:off x="6295637" y="5539127"/>
            <a:ext cx="180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Be mindful of the negative sign!</a:t>
            </a:r>
          </a:p>
        </p:txBody>
      </p:sp>
    </p:spTree>
    <p:extLst>
      <p:ext uri="{BB962C8B-B14F-4D97-AF65-F5344CB8AC3E}">
        <p14:creationId xmlns:p14="http://schemas.microsoft.com/office/powerpoint/2010/main" val="253265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 animBg="1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394AE4-00CA-4D47-9CB0-582A9ACA5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2" y="2643532"/>
            <a:ext cx="4887499" cy="3530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CAA7-356D-467C-A932-771C1ECD0C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595" y="2643532"/>
            <a:ext cx="2484201" cy="20977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C6D728-3820-45FA-92FC-B1ACEB6FFEED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D45BE-622C-45FA-B0D2-086A6832AD2B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hlinkClick r:id="rId4"/>
                </a:rPr>
                <a:t>Terry Rudolph - Q is for Quantum</a:t>
              </a:r>
              <a:endParaRPr lang="en-US" dirty="0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B8BCBDBE-4C15-4D61-ACFD-D989542F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AE4A28-7767-4A29-BA59-A28E0A86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E33C2-F573-41B0-81D1-F462FDF49BB9}"/>
              </a:ext>
            </a:extLst>
          </p:cNvPr>
          <p:cNvSpPr/>
          <p:nvPr/>
        </p:nvSpPr>
        <p:spPr>
          <a:xfrm>
            <a:off x="3908323" y="4122174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DE90991-4009-4874-9C18-7D4F227B6BB4}"/>
              </a:ext>
            </a:extLst>
          </p:cNvPr>
          <p:cNvSpPr/>
          <p:nvPr/>
        </p:nvSpPr>
        <p:spPr>
          <a:xfrm>
            <a:off x="4052119" y="3908511"/>
            <a:ext cx="656304" cy="18473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D0B7E-68F5-4F6A-B20A-BB230146DB66}"/>
              </a:ext>
            </a:extLst>
          </p:cNvPr>
          <p:cNvSpPr/>
          <p:nvPr/>
        </p:nvSpPr>
        <p:spPr>
          <a:xfrm>
            <a:off x="6795646" y="2643532"/>
            <a:ext cx="26278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B943D-EE60-4733-8320-B8BB1DEBC451}"/>
              </a:ext>
            </a:extLst>
          </p:cNvPr>
          <p:cNvSpPr/>
          <p:nvPr/>
        </p:nvSpPr>
        <p:spPr>
          <a:xfrm>
            <a:off x="6577361" y="4232686"/>
            <a:ext cx="857154" cy="495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228AD0-7B46-45D5-A241-3EA5E534069F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6577362" y="2826095"/>
            <a:ext cx="218285" cy="1654486"/>
          </a:xfrm>
          <a:prstGeom prst="bentConnector3">
            <a:avLst>
              <a:gd name="adj1" fmla="val 2047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DF605-8E6D-4F9C-918F-84AB4062DBE3}"/>
              </a:ext>
            </a:extLst>
          </p:cNvPr>
          <p:cNvSpPr/>
          <p:nvPr/>
        </p:nvSpPr>
        <p:spPr>
          <a:xfrm>
            <a:off x="3832123" y="2807113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323C9-E43F-4230-8ABF-31A17E2A3A4E}"/>
              </a:ext>
            </a:extLst>
          </p:cNvPr>
          <p:cNvSpPr/>
          <p:nvPr/>
        </p:nvSpPr>
        <p:spPr>
          <a:xfrm>
            <a:off x="2765323" y="2524985"/>
            <a:ext cx="2453268" cy="374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40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6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and contrast state transitions represented by real matrices </a:t>
            </a:r>
            <a:r>
              <a:rPr lang="en-US" sz="2400" b="1" dirty="0">
                <a:solidFill>
                  <a:srgbClr val="7030A0"/>
                </a:solidFill>
              </a:rPr>
              <a:t>(probabilities) </a:t>
            </a:r>
            <a:r>
              <a:rPr lang="en-US" sz="2400" dirty="0"/>
              <a:t>vs. complex matrices </a:t>
            </a:r>
            <a:r>
              <a:rPr lang="en-US" sz="2400" b="1" dirty="0">
                <a:solidFill>
                  <a:srgbClr val="7030A0"/>
                </a:solidFill>
              </a:rPr>
              <a:t>(amplitudes)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crucial role of interference (phase cancellation) in the superposition of complex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Terry Rudolph's </a:t>
            </a:r>
            <a:r>
              <a:rPr lang="en-US" sz="2400" b="1" dirty="0"/>
              <a:t>PETE</a:t>
            </a:r>
            <a:r>
              <a:rPr lang="en-US" sz="2400" dirty="0"/>
              <a:t> box to the concept of superposition obtained by applying the </a:t>
            </a:r>
            <a:r>
              <a:rPr lang="en-US" sz="2400" b="1" dirty="0">
                <a:solidFill>
                  <a:srgbClr val="00B050"/>
                </a:solidFill>
              </a:rPr>
              <a:t>Hadamard gate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</a:t>
            </a:r>
            <a:r>
              <a:rPr lang="en-US" sz="2400" b="1" dirty="0">
                <a:solidFill>
                  <a:srgbClr val="0070C0"/>
                </a:solidFill>
              </a:rPr>
              <a:t>IBM Qiskit </a:t>
            </a:r>
            <a:r>
              <a:rPr lang="en-US" sz="2400" dirty="0"/>
              <a:t>and run it in a Jupyter notebook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the action of the </a:t>
            </a:r>
            <a:r>
              <a:rPr lang="en-US" sz="2400" b="1" dirty="0"/>
              <a:t>CNOT</a:t>
            </a:r>
            <a:r>
              <a:rPr lang="en-US" sz="2400" dirty="0"/>
              <a:t>, </a:t>
            </a:r>
            <a:r>
              <a:rPr lang="en-US" sz="2400" b="1" dirty="0"/>
              <a:t>CCNOT</a:t>
            </a:r>
            <a:r>
              <a:rPr lang="en-US" sz="2400" dirty="0"/>
              <a:t>, and </a:t>
            </a:r>
            <a:r>
              <a:rPr lang="en-US" sz="2400" b="1" dirty="0"/>
              <a:t>CSWAP</a:t>
            </a:r>
            <a:r>
              <a:rPr lang="en-US" sz="2400" dirty="0"/>
              <a:t> gates and understand how the support </a:t>
            </a:r>
            <a:r>
              <a:rPr lang="en-US" sz="2400" b="1" dirty="0">
                <a:solidFill>
                  <a:srgbClr val="7030A0"/>
                </a:solidFill>
              </a:rPr>
              <a:t>reversible</a:t>
            </a:r>
            <a:r>
              <a:rPr lang="en-US" sz="2400" dirty="0"/>
              <a:t>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Represent gates via their </a:t>
            </a:r>
            <a:r>
              <a:rPr lang="en-US" sz="2400" i="1" dirty="0"/>
              <a:t>action</a:t>
            </a:r>
            <a:r>
              <a:rPr lang="en-US" sz="2400" dirty="0"/>
              <a:t> (operator)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4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3E1F5-D8A8-4384-A997-6C5796A1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02" y="1838657"/>
            <a:ext cx="7386195" cy="4451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299952" y="1334729"/>
            <a:ext cx="254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277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66928F-0093-4977-993E-AD52EEEB7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1" y="1941160"/>
            <a:ext cx="7539838" cy="4477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https://qiskit.org/learn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8353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https://qiskit.org/textbook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C246B-76C3-460D-829A-A5B74776B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919" y="1924777"/>
            <a:ext cx="6526162" cy="4334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7562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1961536" y="1335538"/>
            <a:ext cx="522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Qiskit Foundations - Coding With Qiskit - Season 1</a:t>
            </a: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4D3B5-71DF-4311-8FE3-AD7F75B6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82" y="1861326"/>
            <a:ext cx="6606435" cy="44950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C932F-1C34-4D7F-8902-B25CD293C0D9}"/>
              </a:ext>
            </a:extLst>
          </p:cNvPr>
          <p:cNvCxnSpPr/>
          <p:nvPr/>
        </p:nvCxnSpPr>
        <p:spPr>
          <a:xfrm>
            <a:off x="848033" y="4173794"/>
            <a:ext cx="1113503" cy="3760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5CA28A7-D06B-49CA-8E06-8E18F7BF20C2}"/>
              </a:ext>
            </a:extLst>
          </p:cNvPr>
          <p:cNvSpPr/>
          <p:nvPr/>
        </p:nvSpPr>
        <p:spPr>
          <a:xfrm>
            <a:off x="2020529" y="4505632"/>
            <a:ext cx="479323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6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30E37A-E644-406D-9D2F-460E88C5C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22" y="1769550"/>
            <a:ext cx="1458744" cy="570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82F4E4-E7C8-497F-BCA2-71D85B122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31" y="2460248"/>
            <a:ext cx="1240009" cy="783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80D95-E0E5-4539-B059-18370937C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96" y="4437625"/>
            <a:ext cx="1576235" cy="883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B4163-3623-4F60-BA40-6D0DFE6E8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20" y="5364074"/>
            <a:ext cx="1832138" cy="8353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5E1EFC-23C1-43BA-9DD3-354D536BD341}"/>
              </a:ext>
            </a:extLst>
          </p:cNvPr>
          <p:cNvSpPr txBox="1"/>
          <p:nvPr/>
        </p:nvSpPr>
        <p:spPr>
          <a:xfrm>
            <a:off x="2293960" y="1497984"/>
            <a:ext cx="4412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quantum world, all operations that are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measurements must be </a:t>
            </a:r>
            <a:r>
              <a:rPr lang="en-US" u="sng" dirty="0">
                <a:solidFill>
                  <a:srgbClr val="7030A0"/>
                </a:solidFill>
              </a:rPr>
              <a:t>reversible</a:t>
            </a:r>
            <a:r>
              <a:rPr lang="en-US" dirty="0">
                <a:solidFill>
                  <a:srgbClr val="7030A0"/>
                </a:solidFill>
              </a:rPr>
              <a:t> and must be represented by </a:t>
            </a:r>
            <a:r>
              <a:rPr lang="en-US" b="1" dirty="0">
                <a:solidFill>
                  <a:srgbClr val="7030A0"/>
                </a:solidFill>
              </a:rPr>
              <a:t>unitary</a:t>
            </a:r>
            <a:r>
              <a:rPr lang="en-US" dirty="0">
                <a:solidFill>
                  <a:srgbClr val="7030A0"/>
                </a:solidFill>
              </a:rPr>
              <a:t>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/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blipFill>
                <a:blip r:embed="rId7"/>
                <a:stretch>
                  <a:fillRect l="-2174" t="-4348" r="-217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2C8DE29-6B62-466D-A425-641974D44331}"/>
              </a:ext>
            </a:extLst>
          </p:cNvPr>
          <p:cNvSpPr txBox="1"/>
          <p:nvPr/>
        </p:nvSpPr>
        <p:spPr>
          <a:xfrm>
            <a:off x="1077305" y="3716647"/>
            <a:ext cx="69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AA13B-1EF7-495A-A4A9-83E336761447}"/>
              </a:ext>
            </a:extLst>
          </p:cNvPr>
          <p:cNvSpPr txBox="1"/>
          <p:nvPr/>
        </p:nvSpPr>
        <p:spPr>
          <a:xfrm>
            <a:off x="1202209" y="6242390"/>
            <a:ext cx="53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/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blipFill>
                <a:blip r:embed="rId8"/>
                <a:stretch>
                  <a:fillRect l="-3543" r="-236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/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blipFill>
                <a:blip r:embed="rId9"/>
                <a:stretch>
                  <a:fillRect l="-437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4FB3576-1897-4BD6-8C38-794E47BD8E3A}"/>
              </a:ext>
            </a:extLst>
          </p:cNvPr>
          <p:cNvGrpSpPr/>
          <p:nvPr/>
        </p:nvGrpSpPr>
        <p:grpSpPr>
          <a:xfrm>
            <a:off x="3104181" y="2631893"/>
            <a:ext cx="3332516" cy="2134547"/>
            <a:chOff x="3597388" y="2709573"/>
            <a:chExt cx="3332516" cy="213454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4E2B55-C495-4508-9B79-52482D7A6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7388" y="3097237"/>
              <a:ext cx="3332516" cy="174688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6D4F7A-B298-4E37-B69E-74DEB4F1D00D}"/>
                </a:ext>
              </a:extLst>
            </p:cNvPr>
            <p:cNvSpPr txBox="1"/>
            <p:nvPr/>
          </p:nvSpPr>
          <p:spPr>
            <a:xfrm>
              <a:off x="4061652" y="2709573"/>
              <a:ext cx="2403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Controlled NOT (</a:t>
              </a:r>
              <a:r>
                <a:rPr lang="en-US" b="1" dirty="0"/>
                <a:t>CNOT</a:t>
              </a:r>
              <a:r>
                <a:rPr lang="en-US" dirty="0"/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/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Tensor Product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/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Binary </a:t>
                </a:r>
                <a:r>
                  <a:rPr lang="en-US" sz="1600" b="1" dirty="0"/>
                  <a:t>XOR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3819832" y="3121824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AE5000-83EC-4AF3-9A92-E85938C61D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7366" y="3933547"/>
            <a:ext cx="1616099" cy="16263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508AB9-85D7-4173-929F-438C507FB0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697" y="4960862"/>
            <a:ext cx="2100865" cy="1503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Will only act if the control line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blipFill>
                <a:blip r:embed="rId15"/>
                <a:stretch>
                  <a:fillRect l="-3019" t="-3289" r="-2642" b="-7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8AA0D89-C479-4BB3-90D9-90B631D41852}"/>
              </a:ext>
            </a:extLst>
          </p:cNvPr>
          <p:cNvSpPr/>
          <p:nvPr/>
        </p:nvSpPr>
        <p:spPr>
          <a:xfrm>
            <a:off x="5678129" y="4247535"/>
            <a:ext cx="235974" cy="26547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7169896" y="5634947"/>
            <a:ext cx="139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CNOT</a:t>
            </a:r>
            <a:r>
              <a:rPr lang="en-US" sz="1600" dirty="0">
                <a:solidFill>
                  <a:srgbClr val="7030A0"/>
                </a:solidFill>
              </a:rPr>
              <a:t> is both reversible and </a:t>
            </a:r>
            <a:r>
              <a:rPr lang="en-US" sz="1600" u="sng" dirty="0">
                <a:solidFill>
                  <a:srgbClr val="7030A0"/>
                </a:solidFill>
              </a:rPr>
              <a:t>universal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113BA-D43C-45E5-A410-2F4DB5CF1DEA}"/>
              </a:ext>
            </a:extLst>
          </p:cNvPr>
          <p:cNvSpPr txBox="1"/>
          <p:nvPr/>
        </p:nvSpPr>
        <p:spPr>
          <a:xfrm>
            <a:off x="4844900" y="471481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B745C-3BA7-4F1C-BF7C-764747C17B26}"/>
              </a:ext>
            </a:extLst>
          </p:cNvPr>
          <p:cNvSpPr txBox="1"/>
          <p:nvPr/>
        </p:nvSpPr>
        <p:spPr>
          <a:xfrm>
            <a:off x="4587113" y="4891460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94183-BEE0-42A8-98AD-69FD42B81D49}"/>
              </a:ext>
            </a:extLst>
          </p:cNvPr>
          <p:cNvSpPr txBox="1"/>
          <p:nvPr/>
        </p:nvSpPr>
        <p:spPr>
          <a:xfrm>
            <a:off x="3989881" y="5187599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B9AF96-4B9A-4E92-A40A-E2D029BC15AA}"/>
              </a:ext>
            </a:extLst>
          </p:cNvPr>
          <p:cNvSpPr txBox="1"/>
          <p:nvPr/>
        </p:nvSpPr>
        <p:spPr>
          <a:xfrm>
            <a:off x="4395932" y="505900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7EE1E9-B535-4E70-8272-43C77D494671}"/>
              </a:ext>
            </a:extLst>
          </p:cNvPr>
          <p:cNvCxnSpPr>
            <a:cxnSpLocks/>
          </p:cNvCxnSpPr>
          <p:nvPr/>
        </p:nvCxnSpPr>
        <p:spPr>
          <a:xfrm>
            <a:off x="6253999" y="5235355"/>
            <a:ext cx="0" cy="6415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1637E6-1314-4B98-BE14-678AB2B8A208}"/>
              </a:ext>
            </a:extLst>
          </p:cNvPr>
          <p:cNvCxnSpPr>
            <a:cxnSpLocks/>
          </p:cNvCxnSpPr>
          <p:nvPr/>
        </p:nvCxnSpPr>
        <p:spPr>
          <a:xfrm flipH="1">
            <a:off x="4736306" y="5986821"/>
            <a:ext cx="1441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74092F-62E6-4A78-B98A-5DA0593851D1}"/>
              </a:ext>
            </a:extLst>
          </p:cNvPr>
          <p:cNvSpPr/>
          <p:nvPr/>
        </p:nvSpPr>
        <p:spPr>
          <a:xfrm>
            <a:off x="7147411" y="5184247"/>
            <a:ext cx="1233678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3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0" grpId="0"/>
      <p:bldP spid="21" grpId="0"/>
      <p:bldP spid="25" grpId="0"/>
      <p:bldP spid="26" grpId="0"/>
      <p:bldP spid="28" grpId="0"/>
      <p:bldP spid="33" grpId="0"/>
      <p:bldP spid="34" grpId="0" animBg="1"/>
      <p:bldP spid="35" grpId="0"/>
      <p:bldP spid="3" grpId="0"/>
      <p:bldP spid="5" grpId="0"/>
      <p:bldP spid="29" grpId="0"/>
      <p:bldP spid="31" grpId="0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7423596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3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⋀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⋀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2319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256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2594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239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7423596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35" t="-2000" r="-248529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275" t="-2000" r="-14492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0306" t="-2000" r="-2041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04A85-6CC0-4E1D-AC62-CA31FB58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15" y="2575468"/>
            <a:ext cx="3079395" cy="23969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782302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Only acts if both controls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1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blipFill>
                <a:blip r:embed="rId5"/>
                <a:stretch>
                  <a:fillRect l="-2867" t="-18543" r="-573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(</a:t>
            </a:r>
            <a:r>
              <a:rPr lang="en-US" b="1" dirty="0"/>
              <a:t>CCNOT</a:t>
            </a:r>
            <a:r>
              <a:rPr lang="en-US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49C592-B254-4759-A82A-D430720C235A}"/>
              </a:ext>
            </a:extLst>
          </p:cNvPr>
          <p:cNvSpPr txBox="1"/>
          <p:nvPr/>
        </p:nvSpPr>
        <p:spPr>
          <a:xfrm>
            <a:off x="1789676" y="3471155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4A34F-0AF0-4DDA-A65A-95571A1E8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387" y="2552024"/>
            <a:ext cx="4002336" cy="2361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6371899" y="809973"/>
            <a:ext cx="2455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Like the NAND and NOR gates, the </a:t>
            </a:r>
            <a:r>
              <a:rPr lang="en-US" b="1" dirty="0">
                <a:solidFill>
                  <a:srgbClr val="00B050"/>
                </a:solidFill>
              </a:rPr>
              <a:t>CCNOT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38A812-6AF1-459B-81DC-E6D4E92B7440}"/>
              </a:ext>
            </a:extLst>
          </p:cNvPr>
          <p:cNvSpPr txBox="1"/>
          <p:nvPr/>
        </p:nvSpPr>
        <p:spPr>
          <a:xfrm>
            <a:off x="1763199" y="5868151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B6B5B-CD71-4C18-B7C8-7ABE94640C88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15383-1679-4139-AA2F-14015096C8D8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7793A-8767-45DE-A266-7B3D49D12BC5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/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𝐴𝑁𝐷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blipFill>
                <a:blip r:embed="rId7"/>
                <a:stretch>
                  <a:fillRect l="-1786" r="-223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F2927-6F80-406F-A067-0BFAAC374B24}"/>
              </a:ext>
            </a:extLst>
          </p:cNvPr>
          <p:cNvCxnSpPr>
            <a:cxnSpLocks/>
          </p:cNvCxnSpPr>
          <p:nvPr/>
        </p:nvCxnSpPr>
        <p:spPr>
          <a:xfrm>
            <a:off x="7872936" y="2784039"/>
            <a:ext cx="0" cy="18404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6B76B0-C2D1-4EFE-A254-F76B742BD3DA}"/>
              </a:ext>
            </a:extLst>
          </p:cNvPr>
          <p:cNvCxnSpPr>
            <a:cxnSpLocks/>
          </p:cNvCxnSpPr>
          <p:nvPr/>
        </p:nvCxnSpPr>
        <p:spPr>
          <a:xfrm flipH="1">
            <a:off x="4962168" y="4714966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D0327-D891-FE6F-975C-F6299042BAAA}"/>
              </a:ext>
            </a:extLst>
          </p:cNvPr>
          <p:cNvSpPr/>
          <p:nvPr/>
        </p:nvSpPr>
        <p:spPr>
          <a:xfrm>
            <a:off x="4150708" y="5656533"/>
            <a:ext cx="2307242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37" grpId="0"/>
      <p:bldP spid="11" grpId="0"/>
      <p:bldP spid="38" grpId="0"/>
      <p:bldP spid="13" grpId="0"/>
      <p:bldP spid="14" grpId="0"/>
      <p:bldP spid="15" grpId="0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B9311-EB29-424B-8762-E7A50EE2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87" y="2569961"/>
            <a:ext cx="3961533" cy="2345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8E168-CB6D-4602-9BEB-98DFED507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085" y="2627786"/>
            <a:ext cx="2855151" cy="2229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846488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If control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1,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values are swapped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blipFill>
                <a:blip r:embed="rId5"/>
                <a:stretch>
                  <a:fillRect l="-5128" t="-48344" r="-3526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5588206" y="5134407"/>
            <a:ext cx="245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b="1" dirty="0">
                <a:solidFill>
                  <a:srgbClr val="00B050"/>
                </a:solidFill>
              </a:rPr>
              <a:t>CSWAP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4CC8E-3A18-44FD-9B56-C16DBD983293}"/>
              </a:ext>
            </a:extLst>
          </p:cNvPr>
          <p:cNvSpPr txBox="1"/>
          <p:nvPr/>
        </p:nvSpPr>
        <p:spPr>
          <a:xfrm>
            <a:off x="1687942" y="5987019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0C9F22-9484-483F-A7F3-9445788811EC}"/>
              </a:ext>
            </a:extLst>
          </p:cNvPr>
          <p:cNvCxnSpPr>
            <a:cxnSpLocks/>
          </p:cNvCxnSpPr>
          <p:nvPr/>
        </p:nvCxnSpPr>
        <p:spPr>
          <a:xfrm>
            <a:off x="1991032" y="3664974"/>
            <a:ext cx="1305233" cy="89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2F805B-225D-4E46-AB82-69C14039CE3E}"/>
              </a:ext>
            </a:extLst>
          </p:cNvPr>
          <p:cNvCxnSpPr>
            <a:cxnSpLocks/>
          </p:cNvCxnSpPr>
          <p:nvPr/>
        </p:nvCxnSpPr>
        <p:spPr>
          <a:xfrm flipV="1">
            <a:off x="1991032" y="3716594"/>
            <a:ext cx="1305233" cy="840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718D6A-DEF8-44D2-8625-FF7649BD1447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D8231-BED5-40D3-A13E-473A48ABBB2F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D99CB-5B3F-4EB6-97C5-F39B1653837B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FB197-5F1A-494E-9A09-16736D16322B}"/>
              </a:ext>
            </a:extLst>
          </p:cNvPr>
          <p:cNvCxnSpPr>
            <a:cxnSpLocks/>
          </p:cNvCxnSpPr>
          <p:nvPr/>
        </p:nvCxnSpPr>
        <p:spPr>
          <a:xfrm>
            <a:off x="7843308" y="2812256"/>
            <a:ext cx="0" cy="13250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D836E0-AD20-4188-AC21-64836022DB35}"/>
              </a:ext>
            </a:extLst>
          </p:cNvPr>
          <p:cNvCxnSpPr>
            <a:cxnSpLocks/>
          </p:cNvCxnSpPr>
          <p:nvPr/>
        </p:nvCxnSpPr>
        <p:spPr>
          <a:xfrm flipH="1">
            <a:off x="4962168" y="4207329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35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11" grpId="0"/>
      <p:bldP spid="17" grpId="0"/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/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6EF500-1656-4406-BDD9-ED933B13EAB2}"/>
              </a:ext>
            </a:extLst>
          </p:cNvPr>
          <p:cNvSpPr txBox="1"/>
          <p:nvPr/>
        </p:nvSpPr>
        <p:spPr>
          <a:xfrm>
            <a:off x="4304563" y="2489830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Matrix is Unitary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/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/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C746C67-76BD-425D-9EB9-09CA2F62C788}"/>
              </a:ext>
            </a:extLst>
          </p:cNvPr>
          <p:cNvSpPr txBox="1"/>
          <p:nvPr/>
        </p:nvSpPr>
        <p:spPr>
          <a:xfrm>
            <a:off x="4896464" y="3650700"/>
            <a:ext cx="3618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puts a qubit into a </a:t>
            </a:r>
            <a:r>
              <a:rPr lang="en-US" sz="2000" b="1" dirty="0">
                <a:solidFill>
                  <a:srgbClr val="7030A0"/>
                </a:solidFill>
              </a:rPr>
              <a:t>superposition</a:t>
            </a:r>
            <a:r>
              <a:rPr lang="en-US" sz="2000" dirty="0">
                <a:solidFill>
                  <a:srgbClr val="7030A0"/>
                </a:solidFill>
              </a:rPr>
              <a:t> of states, with a 50/50 chance of getting a </a:t>
            </a:r>
            <a:r>
              <a:rPr lang="en-US" sz="2000" b="1" dirty="0"/>
              <a:t>0</a:t>
            </a:r>
            <a:r>
              <a:rPr lang="en-US" sz="2000" dirty="0">
                <a:solidFill>
                  <a:srgbClr val="7030A0"/>
                </a:solidFill>
              </a:rPr>
              <a:t> or </a:t>
            </a:r>
            <a:r>
              <a:rPr lang="en-US" sz="2000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/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DDDF7AD-151E-4734-BA0B-07E4A18E45C7}"/>
              </a:ext>
            </a:extLst>
          </p:cNvPr>
          <p:cNvSpPr/>
          <p:nvPr/>
        </p:nvSpPr>
        <p:spPr>
          <a:xfrm>
            <a:off x="3884696" y="4380964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1978B6-94A7-4B88-8D63-B75404B5D551}"/>
              </a:ext>
            </a:extLst>
          </p:cNvPr>
          <p:cNvSpPr/>
          <p:nvPr/>
        </p:nvSpPr>
        <p:spPr>
          <a:xfrm>
            <a:off x="3853387" y="3483486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23CE4-DD3B-4334-99E0-C1301559A876}"/>
              </a:ext>
            </a:extLst>
          </p:cNvPr>
          <p:cNvSpPr txBox="1"/>
          <p:nvPr/>
        </p:nvSpPr>
        <p:spPr>
          <a:xfrm>
            <a:off x="2514970" y="5212503"/>
            <a:ext cx="285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65B12A-1201-4B11-AC18-8933129E3BB2}"/>
              </a:ext>
            </a:extLst>
          </p:cNvPr>
          <p:cNvSpPr txBox="1"/>
          <p:nvPr/>
        </p:nvSpPr>
        <p:spPr>
          <a:xfrm>
            <a:off x="663927" y="2497259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Gate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4C4D55-3816-4F53-94C4-9FD2699AF74A}"/>
              </a:ext>
            </a:extLst>
          </p:cNvPr>
          <p:cNvSpPr txBox="1"/>
          <p:nvPr/>
        </p:nvSpPr>
        <p:spPr>
          <a:xfrm>
            <a:off x="2072349" y="3237269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44B92F-0803-4179-B943-CA01B3213471}"/>
              </a:ext>
            </a:extLst>
          </p:cNvPr>
          <p:cNvSpPr txBox="1"/>
          <p:nvPr/>
        </p:nvSpPr>
        <p:spPr>
          <a:xfrm>
            <a:off x="1948936" y="4142388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17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16" grpId="0"/>
      <p:bldP spid="18" grpId="0"/>
      <p:bldP spid="21" grpId="0"/>
      <p:bldP spid="8" grpId="0"/>
      <p:bldP spid="13" grpId="0" animBg="1"/>
      <p:bldP spid="22" grpId="0" animBg="1"/>
      <p:bldP spid="14" grpId="0"/>
      <p:bldP spid="32" grpId="0"/>
      <p:bldP spid="33" grpId="0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B8FCE-4A64-4FDA-B077-134F21377CE9}"/>
              </a:ext>
            </a:extLst>
          </p:cNvPr>
          <p:cNvSpPr txBox="1"/>
          <p:nvPr/>
        </p:nvSpPr>
        <p:spPr>
          <a:xfrm>
            <a:off x="2024801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Here are some additional fundamental unitary matrices that can act on qubits: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CCC23-F55A-4511-8E78-61FD719C4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00" y="2668188"/>
            <a:ext cx="4342943" cy="904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ED39C-E650-44B1-B2E2-3D446EFEF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011" y="2703906"/>
            <a:ext cx="2793277" cy="90477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64CF242-0351-4336-B31B-9F8279784497}"/>
              </a:ext>
            </a:extLst>
          </p:cNvPr>
          <p:cNvGrpSpPr/>
          <p:nvPr/>
        </p:nvGrpSpPr>
        <p:grpSpPr>
          <a:xfrm>
            <a:off x="1417289" y="4276242"/>
            <a:ext cx="2339079" cy="992665"/>
            <a:chOff x="1010241" y="3658747"/>
            <a:chExt cx="2339079" cy="99266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C108DB-8B03-4662-B4EF-ABDC0D475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7225" y="3658747"/>
              <a:ext cx="2022095" cy="9926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/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58B4DF-5ADF-4B3B-98A0-61F4DF5AB600}"/>
              </a:ext>
            </a:extLst>
          </p:cNvPr>
          <p:cNvGrpSpPr/>
          <p:nvPr/>
        </p:nvGrpSpPr>
        <p:grpSpPr>
          <a:xfrm>
            <a:off x="4475122" y="4318304"/>
            <a:ext cx="3191630" cy="908541"/>
            <a:chOff x="4068074" y="3703923"/>
            <a:chExt cx="3191630" cy="90854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2B1F96-D2A6-45F9-AE2E-F2E25D7D7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29659" y="3703923"/>
              <a:ext cx="2930045" cy="9085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/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CE853EF-797E-4204-882D-A757F610CD73}"/>
              </a:ext>
            </a:extLst>
          </p:cNvPr>
          <p:cNvSpPr/>
          <p:nvPr/>
        </p:nvSpPr>
        <p:spPr>
          <a:xfrm>
            <a:off x="7566270" y="3226714"/>
            <a:ext cx="453467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0397D-FF9E-4705-8E4F-E056FCFD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84" y="3995662"/>
            <a:ext cx="7570033" cy="2255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A43311-8D1B-476E-9664-E609AC9E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84" y="2476512"/>
            <a:ext cx="5375737" cy="1165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024802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Gates like CNOT and CCNOT are made by combining the quantum unitary matrices like X, Y, Z, S, T, and H</a:t>
            </a:r>
          </a:p>
        </p:txBody>
      </p:sp>
    </p:spTree>
    <p:extLst>
      <p:ext uri="{BB962C8B-B14F-4D97-AF65-F5344CB8AC3E}">
        <p14:creationId xmlns:p14="http://schemas.microsoft.com/office/powerpoint/2010/main" val="72701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multiple inputs using the </a:t>
            </a:r>
            <a:r>
              <a:rPr lang="en-US" sz="2400" b="1" dirty="0"/>
              <a:t>tensor</a:t>
            </a:r>
            <a:r>
              <a:rPr lang="en-US" sz="2400" dirty="0"/>
              <a:t> </a:t>
            </a:r>
            <a:r>
              <a:rPr lang="en-US" sz="2400" b="1" dirty="0"/>
              <a:t>product</a:t>
            </a:r>
            <a:r>
              <a:rPr lang="en-US" sz="2400" dirty="0"/>
              <a:t> of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limitations of 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FF0000"/>
                </a:solidFill>
              </a:rPr>
              <a:t>Bloch Sphere </a:t>
            </a:r>
            <a:r>
              <a:rPr lang="en-US" sz="2400" dirty="0"/>
              <a:t>to represent qubit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non-deterministic nature of qubits when </a:t>
            </a:r>
            <a:r>
              <a:rPr lang="en-US" sz="2400" b="1" dirty="0">
                <a:solidFill>
                  <a:srgbClr val="00B050"/>
                </a:solidFill>
              </a:rPr>
              <a:t>superposition</a:t>
            </a:r>
            <a:r>
              <a:rPr lang="en-US" sz="2400" dirty="0"/>
              <a:t> collapses due to measurement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Qiskit simulator to demonstrate </a:t>
            </a:r>
            <a:r>
              <a:rPr lang="en-US" sz="2400" b="1" dirty="0">
                <a:solidFill>
                  <a:srgbClr val="7030A0"/>
                </a:solidFill>
              </a:rPr>
              <a:t>entanglement</a:t>
            </a:r>
            <a:r>
              <a:rPr lang="en-US" sz="2400" dirty="0"/>
              <a:t> as it relates to correlated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classical </a:t>
            </a:r>
            <a:r>
              <a:rPr lang="en-US" sz="2400" b="1" dirty="0"/>
              <a:t>Boolean</a:t>
            </a:r>
            <a:r>
              <a:rPr lang="en-US" sz="2400" dirty="0"/>
              <a:t> logic using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024800" y="1465641"/>
            <a:ext cx="509439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create a </a:t>
            </a:r>
            <a:r>
              <a:rPr lang="en-US" b="1" dirty="0">
                <a:solidFill>
                  <a:srgbClr val="7030A0"/>
                </a:solidFill>
              </a:rPr>
              <a:t>SWAP</a:t>
            </a:r>
            <a:r>
              <a:rPr lang="en-US" dirty="0">
                <a:solidFill>
                  <a:srgbClr val="7030A0"/>
                </a:solidFill>
              </a:rPr>
              <a:t> gate using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three CNOT gates or six Hadamard Gates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053B0-32C2-0DE3-B7F5-994D97F2C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00"/>
          <a:stretch/>
        </p:blipFill>
        <p:spPr>
          <a:xfrm>
            <a:off x="1014412" y="2390177"/>
            <a:ext cx="7115175" cy="1038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A9D1E8-AC6C-951E-3D1B-A40886F5A1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69"/>
          <a:stretch/>
        </p:blipFill>
        <p:spPr>
          <a:xfrm>
            <a:off x="501233" y="4084820"/>
            <a:ext cx="4153211" cy="1505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F6D839-C4A2-F2C5-8B07-B34FC778E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161" y="3978310"/>
            <a:ext cx="3369743" cy="16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83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18229-ED48-7BF1-7435-D5B8FCD0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69" y="1332907"/>
            <a:ext cx="6285662" cy="520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89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6F3BEE-AA3F-4522-9B6E-25ED46F5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71" y="1321476"/>
            <a:ext cx="694285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42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35FC4-B061-4A6A-A655-398E8904D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02"/>
          <a:stretch/>
        </p:blipFill>
        <p:spPr>
          <a:xfrm>
            <a:off x="569657" y="2430223"/>
            <a:ext cx="4002343" cy="117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4D0F1-3FC9-40BB-A874-E5F13105E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60"/>
          <a:stretch/>
        </p:blipFill>
        <p:spPr>
          <a:xfrm>
            <a:off x="4945625" y="2671118"/>
            <a:ext cx="2610464" cy="825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12DF8D-B67B-4584-B36B-931BDB45F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13"/>
          <a:stretch/>
        </p:blipFill>
        <p:spPr>
          <a:xfrm>
            <a:off x="569657" y="4001120"/>
            <a:ext cx="4002343" cy="12386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CDBD36-4210-4EB3-AB2A-70ECD38B1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87"/>
          <a:stretch/>
        </p:blipFill>
        <p:spPr>
          <a:xfrm>
            <a:off x="4945625" y="4179752"/>
            <a:ext cx="2610464" cy="922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E4CD63-7B2F-4D2A-AB15-26CB48B63520}"/>
              </a:ext>
            </a:extLst>
          </p:cNvPr>
          <p:cNvSpPr txBox="1"/>
          <p:nvPr/>
        </p:nvSpPr>
        <p:spPr>
          <a:xfrm>
            <a:off x="2266643" y="1618219"/>
            <a:ext cx="461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Addition is Commutative, Subtraction is NOT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A0B78-9152-49DC-A8CE-3ADCC194B693}"/>
              </a:ext>
            </a:extLst>
          </p:cNvPr>
          <p:cNvSpPr/>
          <p:nvPr/>
        </p:nvSpPr>
        <p:spPr>
          <a:xfrm>
            <a:off x="6076335" y="4409768"/>
            <a:ext cx="294968" cy="435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98371-1C65-4A7E-BD42-50A5A96ADCF7}"/>
              </a:ext>
            </a:extLst>
          </p:cNvPr>
          <p:cNvSpPr/>
          <p:nvPr/>
        </p:nvSpPr>
        <p:spPr>
          <a:xfrm>
            <a:off x="5528494" y="2727325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67F6C8-8372-4AF2-B3EE-0EA92E696BD5}"/>
              </a:ext>
            </a:extLst>
          </p:cNvPr>
          <p:cNvSpPr/>
          <p:nvPr/>
        </p:nvSpPr>
        <p:spPr>
          <a:xfrm>
            <a:off x="6706419" y="2730500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50F150-4A13-48B9-B483-F1478AA86319}"/>
              </a:ext>
            </a:extLst>
          </p:cNvPr>
          <p:cNvCxnSpPr>
            <a:cxnSpLocks/>
            <a:stCxn id="10" idx="0"/>
            <a:endCxn id="24" idx="0"/>
          </p:cNvCxnSpPr>
          <p:nvPr/>
        </p:nvCxnSpPr>
        <p:spPr>
          <a:xfrm rot="16200000" flipH="1">
            <a:off x="6222794" y="2139950"/>
            <a:ext cx="3175" cy="1177925"/>
          </a:xfrm>
          <a:prstGeom prst="bentConnector3">
            <a:avLst>
              <a:gd name="adj1" fmla="val -720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6F02CA-5A6B-4F13-A18F-0DB4FA509555}"/>
              </a:ext>
            </a:extLst>
          </p:cNvPr>
          <p:cNvSpPr txBox="1"/>
          <p:nvPr/>
        </p:nvSpPr>
        <p:spPr>
          <a:xfrm>
            <a:off x="5030060" y="5239781"/>
            <a:ext cx="285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</a:t>
            </a:r>
          </a:p>
        </p:txBody>
      </p:sp>
    </p:spTree>
    <p:extLst>
      <p:ext uri="{BB962C8B-B14F-4D97-AF65-F5344CB8AC3E}">
        <p14:creationId xmlns:p14="http://schemas.microsoft.com/office/powerpoint/2010/main" val="348447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 animBg="1"/>
      <p:bldP spid="10" grpId="0" animBg="1"/>
      <p:bldP spid="24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451364-C3CB-48D0-A535-37697C3D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6" y="1468581"/>
            <a:ext cx="2020855" cy="894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1262D1-A17B-4A56-9450-7AAC6EB89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557" y="1489552"/>
            <a:ext cx="3420969" cy="8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3355F6-3F67-46E1-8B25-A1D8F9FB7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42" y="1489552"/>
            <a:ext cx="1414772" cy="894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5F18D3-9332-4D7C-A3E6-046206EE261D}"/>
              </a:ext>
            </a:extLst>
          </p:cNvPr>
          <p:cNvSpPr/>
          <p:nvPr/>
        </p:nvSpPr>
        <p:spPr>
          <a:xfrm>
            <a:off x="6150077" y="1682468"/>
            <a:ext cx="199104" cy="190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E130E4-0013-4AB9-B96C-F5D3CDCF2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146" y="2801582"/>
            <a:ext cx="4575707" cy="15684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6914CB-8C00-4A51-894F-9A921D5BF25F}"/>
              </a:ext>
            </a:extLst>
          </p:cNvPr>
          <p:cNvSpPr/>
          <p:nvPr/>
        </p:nvSpPr>
        <p:spPr>
          <a:xfrm>
            <a:off x="2306268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1AE73D-4CE5-4C45-B56B-37508B196A30}"/>
              </a:ext>
            </a:extLst>
          </p:cNvPr>
          <p:cNvSpPr/>
          <p:nvPr/>
        </p:nvSpPr>
        <p:spPr>
          <a:xfrm>
            <a:off x="5688565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EF13F0-0AE3-494E-BD0E-3574E2138DF3}"/>
              </a:ext>
            </a:extLst>
          </p:cNvPr>
          <p:cNvSpPr/>
          <p:nvPr/>
        </p:nvSpPr>
        <p:spPr>
          <a:xfrm>
            <a:off x="2306268" y="392021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2A9ED2-141D-46FA-A1B0-97234A2AE173}"/>
              </a:ext>
            </a:extLst>
          </p:cNvPr>
          <p:cNvSpPr/>
          <p:nvPr/>
        </p:nvSpPr>
        <p:spPr>
          <a:xfrm>
            <a:off x="5983531" y="3920217"/>
            <a:ext cx="559236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8244490-C460-4EAC-A78F-C5F62E3736A5}"/>
              </a:ext>
            </a:extLst>
          </p:cNvPr>
          <p:cNvCxnSpPr>
            <a:stCxn id="13" idx="0"/>
            <a:endCxn id="29" idx="0"/>
          </p:cNvCxnSpPr>
          <p:nvPr/>
        </p:nvCxnSpPr>
        <p:spPr>
          <a:xfrm rot="5400000" flipH="1" flipV="1">
            <a:off x="4144900" y="1259189"/>
            <a:ext cx="12700" cy="3382297"/>
          </a:xfrm>
          <a:prstGeom prst="bentConnector3">
            <a:avLst>
              <a:gd name="adj1" fmla="val 3309677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0CD3610-F405-4570-906F-597E507268C7}"/>
              </a:ext>
            </a:extLst>
          </p:cNvPr>
          <p:cNvCxnSpPr>
            <a:cxnSpLocks/>
            <a:stCxn id="31" idx="0"/>
            <a:endCxn id="33" idx="0"/>
          </p:cNvCxnSpPr>
          <p:nvPr/>
        </p:nvCxnSpPr>
        <p:spPr>
          <a:xfrm rot="5400000" flipH="1" flipV="1">
            <a:off x="4358450" y="2015519"/>
            <a:ext cx="12700" cy="3809397"/>
          </a:xfrm>
          <a:prstGeom prst="bentConnector3">
            <a:avLst>
              <a:gd name="adj1" fmla="val 18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613D72-6983-4B8B-9DD0-73604B1BAD7A}"/>
              </a:ext>
            </a:extLst>
          </p:cNvPr>
          <p:cNvSpPr txBox="1"/>
          <p:nvPr/>
        </p:nvSpPr>
        <p:spPr>
          <a:xfrm>
            <a:off x="6918118" y="3920217"/>
            <a:ext cx="1734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 are these two "zeros" the same state?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09FF77E-DD6B-488F-8145-9C1481FDF539}"/>
              </a:ext>
            </a:extLst>
          </p:cNvPr>
          <p:cNvCxnSpPr>
            <a:cxnSpLocks/>
            <a:stCxn id="33" idx="3"/>
            <a:endCxn id="13" idx="1"/>
          </p:cNvCxnSpPr>
          <p:nvPr/>
        </p:nvCxnSpPr>
        <p:spPr>
          <a:xfrm flipH="1" flipV="1">
            <a:off x="2306268" y="3175250"/>
            <a:ext cx="4236499" cy="969880"/>
          </a:xfrm>
          <a:prstGeom prst="bentConnector5">
            <a:avLst>
              <a:gd name="adj1" fmla="val -5396"/>
              <a:gd name="adj2" fmla="val -54164"/>
              <a:gd name="adj3" fmla="val 1053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/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blipFill>
                <a:blip r:embed="rId7"/>
                <a:stretch>
                  <a:fillRect l="-1053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/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Scalar multiplication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the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probabilities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blipFill>
                <a:blip r:embed="rId8"/>
                <a:stretch>
                  <a:fillRect l="-889" t="-48344" r="-17111" b="-14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46407529-2113-4AA2-93BE-695BC74BCEE0}"/>
              </a:ext>
            </a:extLst>
          </p:cNvPr>
          <p:cNvSpPr txBox="1"/>
          <p:nvPr/>
        </p:nvSpPr>
        <p:spPr>
          <a:xfrm>
            <a:off x="7023818" y="5370161"/>
            <a:ext cx="1797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Refer to these: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14 - Slide 38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22  - Slide 42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/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/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69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29" grpId="0" animBg="1"/>
      <p:bldP spid="31" grpId="0" animBg="1"/>
      <p:bldP spid="33" grpId="0" animBg="1"/>
      <p:bldP spid="36" grpId="0"/>
      <p:bldP spid="42" grpId="0"/>
      <p:bldP spid="43" grpId="0"/>
      <p:bldP spid="44" grpId="0"/>
      <p:bldP spid="3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FF15C-28F0-4BC9-B6BC-05694B3A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89" y="1844338"/>
            <a:ext cx="1219048" cy="352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E21AFF-D505-4C5F-B2CF-893F2F0DB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832" y="1605907"/>
            <a:ext cx="4111148" cy="822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7F83D5-0AC4-4F10-BDDE-6C8D512D4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966" y="2576101"/>
            <a:ext cx="4057115" cy="437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91474-B2F4-45AA-984A-B6B58E09E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26" y="2585441"/>
            <a:ext cx="2017513" cy="3925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3D044A-77C1-4EDF-983B-5E3A79FD0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988" y="3505968"/>
            <a:ext cx="979924" cy="1388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18EAF-195B-4D88-980F-7970512C7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482" y="3975461"/>
            <a:ext cx="1395431" cy="4488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547A17-AC60-4BE7-8AEA-7D39BBEEC3DE}"/>
              </a:ext>
            </a:extLst>
          </p:cNvPr>
          <p:cNvSpPr txBox="1"/>
          <p:nvPr/>
        </p:nvSpPr>
        <p:spPr>
          <a:xfrm>
            <a:off x="7410817" y="1643755"/>
            <a:ext cx="122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qubyte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2480BD3-AD3F-4272-81CC-98FE8C2D0931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5556913" y="4199873"/>
            <a:ext cx="411075" cy="5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B5D7B65-1168-4F31-901C-0A4B6AE472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3072" y="4846454"/>
            <a:ext cx="824266" cy="149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F53F9DE-6C99-4A21-AF8C-FA6A679C3D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5254676"/>
            <a:ext cx="4144880" cy="66813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4E99C89-EBF8-4A7B-8152-C6AE83E30944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4057338" y="5588741"/>
            <a:ext cx="514662" cy="416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09B7747-3BFC-4DBA-B107-31DF6CC7C63A}"/>
              </a:ext>
            </a:extLst>
          </p:cNvPr>
          <p:cNvSpPr/>
          <p:nvPr/>
        </p:nvSpPr>
        <p:spPr>
          <a:xfrm>
            <a:off x="992889" y="1895479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2288B5-82C3-43EA-BB3F-1CFD6AF310C7}"/>
              </a:ext>
            </a:extLst>
          </p:cNvPr>
          <p:cNvSpPr/>
          <p:nvPr/>
        </p:nvSpPr>
        <p:spPr>
          <a:xfrm>
            <a:off x="844687" y="4327356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5C5917F-8CF5-4269-8536-0DAABBAA6075}"/>
              </a:ext>
            </a:extLst>
          </p:cNvPr>
          <p:cNvCxnSpPr>
            <a:stCxn id="39" idx="1"/>
            <a:endCxn id="40" idx="1"/>
          </p:cNvCxnSpPr>
          <p:nvPr/>
        </p:nvCxnSpPr>
        <p:spPr>
          <a:xfrm rot="10800000" flipV="1">
            <a:off x="844687" y="2116548"/>
            <a:ext cx="148202" cy="2431877"/>
          </a:xfrm>
          <a:prstGeom prst="bentConnector3">
            <a:avLst>
              <a:gd name="adj1" fmla="val 37056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96B7305-8068-40D4-9869-2F5580F9130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937" y="2017022"/>
            <a:ext cx="849895" cy="350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/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256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blipFill>
                <a:blip r:embed="rId11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823C82A-3FEB-4E03-94CF-00D156587050}"/>
              </a:ext>
            </a:extLst>
          </p:cNvPr>
          <p:cNvSpPr/>
          <p:nvPr/>
        </p:nvSpPr>
        <p:spPr>
          <a:xfrm>
            <a:off x="2253241" y="4394788"/>
            <a:ext cx="287594" cy="345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E7D24A-00BB-4BCF-8D69-2C24A25E2359}"/>
              </a:ext>
            </a:extLst>
          </p:cNvPr>
          <p:cNvSpPr/>
          <p:nvPr/>
        </p:nvSpPr>
        <p:spPr>
          <a:xfrm>
            <a:off x="3650226" y="5715000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E0C67B-0C12-442B-9849-6676B9D8013A}"/>
              </a:ext>
            </a:extLst>
          </p:cNvPr>
          <p:cNvSpPr/>
          <p:nvPr/>
        </p:nvSpPr>
        <p:spPr>
          <a:xfrm>
            <a:off x="5290876" y="5478558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87907F6-C59C-4B90-A69C-E282E8141229}"/>
              </a:ext>
            </a:extLst>
          </p:cNvPr>
          <p:cNvCxnSpPr>
            <a:cxnSpLocks/>
            <a:stCxn id="51" idx="2"/>
            <a:endCxn id="52" idx="2"/>
          </p:cNvCxnSpPr>
          <p:nvPr/>
        </p:nvCxnSpPr>
        <p:spPr>
          <a:xfrm rot="5400000" flipH="1" flipV="1">
            <a:off x="4448195" y="4984260"/>
            <a:ext cx="236442" cy="1640650"/>
          </a:xfrm>
          <a:prstGeom prst="bentConnector3">
            <a:avLst>
              <a:gd name="adj1" fmla="val -4699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F96E45-59BC-41A6-9C00-A1275607412B}"/>
              </a:ext>
            </a:extLst>
          </p:cNvPr>
          <p:cNvSpPr txBox="1"/>
          <p:nvPr/>
        </p:nvSpPr>
        <p:spPr>
          <a:xfrm>
            <a:off x="2612809" y="435321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58E7E8-B67C-427C-87DC-498E3D88AD8C}"/>
              </a:ext>
            </a:extLst>
          </p:cNvPr>
          <p:cNvSpPr txBox="1"/>
          <p:nvPr/>
        </p:nvSpPr>
        <p:spPr>
          <a:xfrm>
            <a:off x="2612809" y="2632193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03E461-24ED-4EC2-84BC-E06F24DA198D}"/>
              </a:ext>
            </a:extLst>
          </p:cNvPr>
          <p:cNvSpPr txBox="1"/>
          <p:nvPr/>
        </p:nvSpPr>
        <p:spPr>
          <a:xfrm>
            <a:off x="2612809" y="606262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394074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8" grpId="0"/>
      <p:bldP spid="50" grpId="0" animBg="1"/>
      <p:bldP spid="51" grpId="0" animBg="1"/>
      <p:bldP spid="52" grpId="0" animBg="1"/>
      <p:bldP spid="5" grpId="0"/>
      <p:bldP spid="28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901DA-A9EF-4364-80D2-73A2318D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7" y="350201"/>
            <a:ext cx="5526724" cy="6349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00" y="298555"/>
            <a:ext cx="2963737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</a:t>
            </a:r>
            <a:r>
              <a:rPr lang="en-US" sz="3200" b="1" dirty="0" err="1">
                <a:latin typeface="+mn-lt"/>
              </a:rPr>
              <a:t>quantum_gates</a:t>
            </a:r>
            <a:endParaRPr lang="en-US" sz="3200" b="1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1600860" y="29106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1715828" y="58179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86954" y="179610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1613152" y="246924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11485" y="315781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172F61-6EFA-4DE3-AF66-785C3F6736F9}"/>
              </a:ext>
            </a:extLst>
          </p:cNvPr>
          <p:cNvGrpSpPr/>
          <p:nvPr/>
        </p:nvGrpSpPr>
        <p:grpSpPr>
          <a:xfrm>
            <a:off x="2527105" y="422793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885825-3354-4FBE-8D90-64B7E5A9CA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AE151F-891B-4F11-902E-1E91F447B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000C99-B8A8-4AA2-8142-4EFCE7E59E16}"/>
              </a:ext>
            </a:extLst>
          </p:cNvPr>
          <p:cNvGrpSpPr/>
          <p:nvPr/>
        </p:nvGrpSpPr>
        <p:grpSpPr>
          <a:xfrm>
            <a:off x="5625013" y="466821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99D37D-A214-4B01-9106-DCE69EFDA7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FBFCB72-D7B3-469F-BF96-9156AB414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9511FE-8457-4019-9382-80A4AB243AFF}"/>
              </a:ext>
            </a:extLst>
          </p:cNvPr>
          <p:cNvGrpSpPr/>
          <p:nvPr/>
        </p:nvGrpSpPr>
        <p:grpSpPr>
          <a:xfrm>
            <a:off x="3511485" y="3771608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9AA5E8-F223-47D5-939B-5C17384CC77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F02B885-E1AB-4A39-8001-AAD1ABF70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D4BFD3C-FDC0-4FF1-8210-71208310D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92" y="1475508"/>
            <a:ext cx="1569977" cy="49615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627FAC-EFA4-4C31-868D-306CC00F4237}"/>
              </a:ext>
            </a:extLst>
          </p:cNvPr>
          <p:cNvSpPr/>
          <p:nvPr/>
        </p:nvSpPr>
        <p:spPr>
          <a:xfrm>
            <a:off x="1423181" y="1980773"/>
            <a:ext cx="276772" cy="184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824472-E8EA-473C-BDB0-938566BA7018}"/>
              </a:ext>
            </a:extLst>
          </p:cNvPr>
          <p:cNvSpPr/>
          <p:nvPr/>
        </p:nvSpPr>
        <p:spPr>
          <a:xfrm>
            <a:off x="7719934" y="167140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23ADB8-3930-4B22-ABD6-696A64C4CA8E}"/>
              </a:ext>
            </a:extLst>
          </p:cNvPr>
          <p:cNvSpPr/>
          <p:nvPr/>
        </p:nvSpPr>
        <p:spPr>
          <a:xfrm>
            <a:off x="7839855" y="376744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37617A-77BE-428A-930E-C48FFE84D96F}"/>
              </a:ext>
            </a:extLst>
          </p:cNvPr>
          <p:cNvSpPr/>
          <p:nvPr/>
        </p:nvSpPr>
        <p:spPr>
          <a:xfrm>
            <a:off x="8117173" y="5572245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94D0E2A-271B-4E12-83E5-39E3FFB20A32}"/>
              </a:ext>
            </a:extLst>
          </p:cNvPr>
          <p:cNvCxnSpPr>
            <a:cxnSpLocks/>
            <a:stCxn id="11" idx="3"/>
            <a:endCxn id="44" idx="3"/>
          </p:cNvCxnSpPr>
          <p:nvPr/>
        </p:nvCxnSpPr>
        <p:spPr>
          <a:xfrm>
            <a:off x="7884826" y="1733755"/>
            <a:ext cx="119921" cy="2096040"/>
          </a:xfrm>
          <a:prstGeom prst="bentConnector3">
            <a:avLst>
              <a:gd name="adj1" fmla="val 519597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858F7CE-DC83-420C-9A9F-7D0A97381752}"/>
              </a:ext>
            </a:extLst>
          </p:cNvPr>
          <p:cNvCxnSpPr>
            <a:cxnSpLocks/>
            <a:stCxn id="44" idx="3"/>
            <a:endCxn id="45" idx="3"/>
          </p:cNvCxnSpPr>
          <p:nvPr/>
        </p:nvCxnSpPr>
        <p:spPr>
          <a:xfrm>
            <a:off x="8004747" y="3829795"/>
            <a:ext cx="277318" cy="1804802"/>
          </a:xfrm>
          <a:prstGeom prst="bentConnector3">
            <a:avLst>
              <a:gd name="adj1" fmla="val 18243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41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2 to 7 – </a:t>
            </a:r>
            <a:r>
              <a:rPr lang="en-US" sz="3200" b="1" dirty="0" err="1">
                <a:latin typeface="+mn-lt"/>
              </a:rPr>
              <a:t>quantum_gates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4737829" cy="43908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the identities </a:t>
            </a:r>
            <a:r>
              <a:rPr lang="en-US" sz="2400" b="1" dirty="0"/>
              <a:t>#2</a:t>
            </a:r>
            <a:r>
              <a:rPr lang="en-US" sz="2400" dirty="0"/>
              <a:t>) to </a:t>
            </a:r>
            <a:r>
              <a:rPr lang="en-US" sz="2400" b="1" dirty="0"/>
              <a:t>#7</a:t>
            </a:r>
            <a:r>
              <a:rPr lang="en-US" sz="2400" dirty="0"/>
              <a:t>) as shown to the left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Note: You will have to declare the matrices (operators) for the following quantum gates: </a:t>
            </a:r>
            <a:r>
              <a:rPr lang="en-US" sz="2400" b="1" dirty="0"/>
              <a:t>H</a:t>
            </a:r>
            <a:r>
              <a:rPr lang="en-US" sz="2400" dirty="0"/>
              <a:t>, </a:t>
            </a:r>
            <a:r>
              <a:rPr lang="en-US" sz="2400" b="1" dirty="0"/>
              <a:t>S</a:t>
            </a:r>
            <a:r>
              <a:rPr lang="en-US" sz="2400" dirty="0"/>
              <a:t>, </a:t>
            </a:r>
            <a:r>
              <a:rPr lang="en-US" sz="2400" b="1" dirty="0"/>
              <a:t>T</a:t>
            </a:r>
            <a:r>
              <a:rPr lang="en-US" sz="2400" dirty="0"/>
              <a:t>, </a:t>
            </a:r>
            <a:r>
              <a:rPr lang="en-US" sz="2400" b="1" dirty="0"/>
              <a:t>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(hint: see slides #80 &amp; #82)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Mimic the code structure and output style format as shown for identity 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270532-48B1-49C5-9A62-DEA78AE0994F}"/>
              </a:ext>
            </a:extLst>
          </p:cNvPr>
          <p:cNvGrpSpPr/>
          <p:nvPr/>
        </p:nvGrpSpPr>
        <p:grpSpPr>
          <a:xfrm>
            <a:off x="5837622" y="1825625"/>
            <a:ext cx="2495235" cy="3770513"/>
            <a:chOff x="5815137" y="1671736"/>
            <a:chExt cx="2495235" cy="37705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056C4C4-58B9-43D3-B68E-2D08BB65DEE5}"/>
                    </a:ext>
                  </a:extLst>
                </p:cNvPr>
                <p:cNvSpPr txBox="1"/>
                <p:nvPr/>
              </p:nvSpPr>
              <p:spPr>
                <a:xfrm>
                  <a:off x="5815137" y="1671736"/>
                  <a:ext cx="249523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#1) 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056C4C4-58B9-43D3-B68E-2D08BB65DE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5137" y="1671736"/>
                  <a:ext cx="2495235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3667" t="-1961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6BDFB78-E935-42FA-9DEE-83590A059E1A}"/>
                    </a:ext>
                  </a:extLst>
                </p:cNvPr>
                <p:cNvSpPr txBox="1"/>
                <p:nvPr/>
              </p:nvSpPr>
              <p:spPr>
                <a:xfrm>
                  <a:off x="5815137" y="2199646"/>
                  <a:ext cx="2251065" cy="6357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#2)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6BDFB78-E935-42FA-9DEE-83590A059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5137" y="2199646"/>
                  <a:ext cx="2251065" cy="63575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9AE701C-B361-406B-85FE-3A6D3454BC1B}"/>
                    </a:ext>
                  </a:extLst>
                </p:cNvPr>
                <p:cNvSpPr txBox="1"/>
                <p:nvPr/>
              </p:nvSpPr>
              <p:spPr>
                <a:xfrm>
                  <a:off x="5815137" y="3022830"/>
                  <a:ext cx="155888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#3)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𝐻𝑍𝐻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9AE701C-B361-406B-85FE-3A6D3454B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5137" y="3022830"/>
                  <a:ext cx="155888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5882" t="-1961" r="-1176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3C0F53F-287F-4B90-B4C2-92F72E6D5030}"/>
                    </a:ext>
                  </a:extLst>
                </p:cNvPr>
                <p:cNvSpPr txBox="1"/>
                <p:nvPr/>
              </p:nvSpPr>
              <p:spPr>
                <a:xfrm>
                  <a:off x="5815137" y="3550740"/>
                  <a:ext cx="155888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#4)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𝐻𝑋𝐻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3C0F53F-287F-4B90-B4C2-92F72E6D5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5137" y="3550740"/>
                  <a:ext cx="155888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5882" t="-4000" r="-1176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64CA603-337F-4ED6-B537-3E5716F0045F}"/>
                    </a:ext>
                  </a:extLst>
                </p:cNvPr>
                <p:cNvSpPr txBox="1"/>
                <p:nvPr/>
              </p:nvSpPr>
              <p:spPr>
                <a:xfrm>
                  <a:off x="5815137" y="4078650"/>
                  <a:ext cx="199830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#5) −1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𝐻𝑌𝐻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64CA603-337F-4ED6-B537-3E5716F004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5137" y="4078650"/>
                  <a:ext cx="1998304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4587" t="-1961" r="-612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9CC1AB-11EF-4171-80B1-ACD3B974B731}"/>
                    </a:ext>
                  </a:extLst>
                </p:cNvPr>
                <p:cNvSpPr txBox="1"/>
                <p:nvPr/>
              </p:nvSpPr>
              <p:spPr>
                <a:xfrm>
                  <a:off x="5815137" y="4606560"/>
                  <a:ext cx="128278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#6) 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9CC1AB-11EF-4171-80B1-ACD3B974B7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5137" y="4606560"/>
                  <a:ext cx="1282787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7143" t="-4000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8853F29-AF2A-4971-8D29-88ABA75D1350}"/>
                    </a:ext>
                  </a:extLst>
                </p:cNvPr>
                <p:cNvSpPr txBox="1"/>
                <p:nvPr/>
              </p:nvSpPr>
              <p:spPr>
                <a:xfrm>
                  <a:off x="5815137" y="5134472"/>
                  <a:ext cx="195540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#7) −1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𝑋𝑌𝑋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8853F29-AF2A-4971-8D29-88ABA75D1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5137" y="5134472"/>
                  <a:ext cx="1955407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4688" t="-4000" r="-625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9573B01-A065-418E-A580-D96905CEF9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3171" y="5450675"/>
            <a:ext cx="1263307" cy="947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1E6E8C-F0A6-4279-9345-8B53EEAFDDDB}"/>
              </a:ext>
            </a:extLst>
          </p:cNvPr>
          <p:cNvSpPr txBox="1"/>
          <p:nvPr/>
        </p:nvSpPr>
        <p:spPr>
          <a:xfrm>
            <a:off x="5591331" y="1794847"/>
            <a:ext cx="224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01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2 to 7 – </a:t>
            </a:r>
            <a:r>
              <a:rPr lang="en-US" sz="3200" b="1" dirty="0" err="1">
                <a:latin typeface="+mn-lt"/>
              </a:rPr>
              <a:t>quantum_gates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A957B8B-D0EF-438E-97BA-BF8882A008E8}"/>
              </a:ext>
            </a:extLst>
          </p:cNvPr>
          <p:cNvGrpSpPr/>
          <p:nvPr/>
        </p:nvGrpSpPr>
        <p:grpSpPr>
          <a:xfrm>
            <a:off x="866506" y="1283943"/>
            <a:ext cx="7410989" cy="2112442"/>
            <a:chOff x="818611" y="1283943"/>
            <a:chExt cx="7410989" cy="211244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43896DB-51F7-46FB-9213-96DDF0B53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611" y="1653740"/>
              <a:ext cx="5057143" cy="13714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24D10A0-686C-4E6F-9DB7-D335671F2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3550" y="1283943"/>
              <a:ext cx="1926050" cy="2112442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4D4FDA0-E3DD-4EEC-BE2D-B80579621476}"/>
              </a:ext>
            </a:extLst>
          </p:cNvPr>
          <p:cNvGrpSpPr/>
          <p:nvPr/>
        </p:nvGrpSpPr>
        <p:grpSpPr>
          <a:xfrm>
            <a:off x="1377927" y="3830001"/>
            <a:ext cx="2504762" cy="2837294"/>
            <a:chOff x="1336469" y="3830001"/>
            <a:chExt cx="2504762" cy="283729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575F9ED-7111-4313-A617-B620FAE45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6469" y="3830001"/>
              <a:ext cx="2504762" cy="9142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EE5411-FFC7-4901-8776-8334F9BC0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79326" y="5038724"/>
              <a:ext cx="1619048" cy="1628571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E9302F4-F85F-42AE-BB96-50C4B312AA1A}"/>
              </a:ext>
            </a:extLst>
          </p:cNvPr>
          <p:cNvGrpSpPr/>
          <p:nvPr/>
        </p:nvGrpSpPr>
        <p:grpSpPr>
          <a:xfrm>
            <a:off x="5232741" y="3810954"/>
            <a:ext cx="2533333" cy="2827357"/>
            <a:chOff x="5191283" y="3810954"/>
            <a:chExt cx="2533333" cy="2827357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6294694-CA18-40EC-87C8-7A8230FBE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91283" y="3810954"/>
              <a:ext cx="2533333" cy="9333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8515B45-8E9F-43C4-96F9-24A05DBE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3187" y="5028787"/>
              <a:ext cx="1609524" cy="160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730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52FE9AC4-7E0C-45A7-9FF5-9100E2A3A89B}"/>
              </a:ext>
            </a:extLst>
          </p:cNvPr>
          <p:cNvGrpSpPr/>
          <p:nvPr/>
        </p:nvGrpSpPr>
        <p:grpSpPr>
          <a:xfrm>
            <a:off x="607355" y="4905579"/>
            <a:ext cx="5022023" cy="1600000"/>
            <a:chOff x="607355" y="4905579"/>
            <a:chExt cx="5022023" cy="16000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24C9923-0182-4B78-8F10-88C8694AF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6997" y="4905579"/>
              <a:ext cx="1752381" cy="16000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B837BB4-65D2-4B0B-A76A-D764C953C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355" y="5257960"/>
              <a:ext cx="2533333" cy="8952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E6E35A-04E4-4734-808D-876208E37F13}"/>
              </a:ext>
            </a:extLst>
          </p:cNvPr>
          <p:cNvGrpSpPr/>
          <p:nvPr/>
        </p:nvGrpSpPr>
        <p:grpSpPr>
          <a:xfrm>
            <a:off x="673238" y="1316506"/>
            <a:ext cx="5087986" cy="1609524"/>
            <a:chOff x="673238" y="1316506"/>
            <a:chExt cx="5087986" cy="160952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FC17D2-349B-4CC4-924A-D0BCBE15B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3129" y="1316506"/>
              <a:ext cx="1838095" cy="160952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313BB4C-179F-4E76-92A7-E719D286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238" y="1649840"/>
              <a:ext cx="2533333" cy="9428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2 to 7 – </a:t>
            </a:r>
            <a:r>
              <a:rPr lang="en-US" sz="3200" b="1" dirty="0" err="1">
                <a:latin typeface="+mn-lt"/>
              </a:rPr>
              <a:t>quantum_gates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7F0A0E5-1D65-4C50-A9F7-BCD23FDFE60A}"/>
              </a:ext>
            </a:extLst>
          </p:cNvPr>
          <p:cNvGrpSpPr/>
          <p:nvPr/>
        </p:nvGrpSpPr>
        <p:grpSpPr>
          <a:xfrm>
            <a:off x="1296045" y="2518654"/>
            <a:ext cx="7353253" cy="2733333"/>
            <a:chOff x="1296045" y="2518654"/>
            <a:chExt cx="7353253" cy="273333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2585B11-3C35-4212-B8F8-DE9DBF8BB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96045" y="3113893"/>
              <a:ext cx="5161905" cy="15428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7A4E9B9-5600-48E2-AE85-6FC4981F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0727" y="2518654"/>
              <a:ext cx="1628571" cy="273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090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0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22AB2FC-0F61-442B-824C-94298E0BF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99" y="2486842"/>
            <a:ext cx="2857555" cy="22298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13D2C-5FB5-45E9-9D66-068AFD55A478}"/>
              </a:ext>
            </a:extLst>
          </p:cNvPr>
          <p:cNvSpPr txBox="1"/>
          <p:nvPr/>
        </p:nvSpPr>
        <p:spPr>
          <a:xfrm>
            <a:off x="439641" y="2017395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693BEB-039E-4354-B46D-D2EF0B8DCB75}"/>
              </a:ext>
            </a:extLst>
          </p:cNvPr>
          <p:cNvSpPr txBox="1"/>
          <p:nvPr/>
        </p:nvSpPr>
        <p:spPr>
          <a:xfrm>
            <a:off x="1062760" y="4876469"/>
            <a:ext cx="244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252FE2-B033-4690-899B-3466A5612E9B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B8B77-7509-4632-9D1D-531684D49877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417690" cy="170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BE54411-79EF-4AA2-A8EF-48F22A39C464}"/>
              </a:ext>
            </a:extLst>
          </p:cNvPr>
          <p:cNvSpPr txBox="1"/>
          <p:nvPr/>
        </p:nvSpPr>
        <p:spPr>
          <a:xfrm>
            <a:off x="1479402" y="5902136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78693-4EBF-1AA6-FC5A-0946F5A8EDF4}"/>
              </a:ext>
            </a:extLst>
          </p:cNvPr>
          <p:cNvSpPr txBox="1"/>
          <p:nvPr/>
        </p:nvSpPr>
        <p:spPr>
          <a:xfrm>
            <a:off x="1279378" y="1349115"/>
            <a:ext cx="65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send the same input qubit to two different output lines?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01915E12-C365-C827-CD65-7578A7043807}"/>
              </a:ext>
            </a:extLst>
          </p:cNvPr>
          <p:cNvSpPr/>
          <p:nvPr/>
        </p:nvSpPr>
        <p:spPr>
          <a:xfrm>
            <a:off x="3300828" y="3087974"/>
            <a:ext cx="1353618" cy="251085"/>
          </a:xfrm>
          <a:prstGeom prst="borderCallout2">
            <a:avLst>
              <a:gd name="adj1" fmla="val 48601"/>
              <a:gd name="adj2" fmla="val -2796"/>
              <a:gd name="adj3" fmla="val 72481"/>
              <a:gd name="adj4" fmla="val -13345"/>
              <a:gd name="adj5" fmla="val 151306"/>
              <a:gd name="adj6" fmla="val -1344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 NOT symbol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6CA67D-695D-FC47-D573-75A20AC9B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178" y="2477917"/>
            <a:ext cx="2784564" cy="22298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DF97D6-33AF-4E5E-ABDF-81EB6CC3AAC8}"/>
              </a:ext>
            </a:extLst>
          </p:cNvPr>
          <p:cNvSpPr txBox="1"/>
          <p:nvPr/>
        </p:nvSpPr>
        <p:spPr>
          <a:xfrm>
            <a:off x="5119671" y="4874366"/>
            <a:ext cx="29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ACCF26-1B23-BBC9-31C1-BE1142215B3E}"/>
              </a:ext>
            </a:extLst>
          </p:cNvPr>
          <p:cNvSpPr txBox="1"/>
          <p:nvPr/>
        </p:nvSpPr>
        <p:spPr>
          <a:xfrm>
            <a:off x="4685239" y="20152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</a:t>
            </a:r>
            <a:r>
              <a:rPr lang="en-US" b="1" dirty="0"/>
              <a:t>(CCNOT)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D5D338-BC31-A463-096E-153142FF04F9}"/>
              </a:ext>
            </a:extLst>
          </p:cNvPr>
          <p:cNvCxnSpPr/>
          <p:nvPr/>
        </p:nvCxnSpPr>
        <p:spPr>
          <a:xfrm>
            <a:off x="5923335" y="3506562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FC6333-8504-E86D-DB96-A8D03ED165F3}"/>
              </a:ext>
            </a:extLst>
          </p:cNvPr>
          <p:cNvCxnSpPr>
            <a:cxnSpLocks/>
          </p:cNvCxnSpPr>
          <p:nvPr/>
        </p:nvCxnSpPr>
        <p:spPr>
          <a:xfrm>
            <a:off x="5923335" y="3506562"/>
            <a:ext cx="1386349" cy="848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05B396-85DC-EB38-156D-74E38EA718D8}"/>
              </a:ext>
            </a:extLst>
          </p:cNvPr>
          <p:cNvSpPr txBox="1"/>
          <p:nvPr/>
        </p:nvSpPr>
        <p:spPr>
          <a:xfrm>
            <a:off x="5724999" y="5900033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3277864-A2B1-F3FD-ADE1-0A91A160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</p:spTree>
    <p:extLst>
      <p:ext uri="{BB962C8B-B14F-4D97-AF65-F5344CB8AC3E}">
        <p14:creationId xmlns:p14="http://schemas.microsoft.com/office/powerpoint/2010/main" val="11721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30" grpId="0"/>
      <p:bldP spid="6" grpId="0" animBg="1"/>
      <p:bldP spid="22" grpId="0"/>
      <p:bldP spid="26" grpId="0"/>
      <p:bldP spid="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FA01DF87-5F57-4859-80FD-11C7D109EA4A}"/>
              </a:ext>
            </a:extLst>
          </p:cNvPr>
          <p:cNvSpPr txBox="1"/>
          <p:nvPr/>
        </p:nvSpPr>
        <p:spPr>
          <a:xfrm>
            <a:off x="5985293" y="6015693"/>
            <a:ext cx="25468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The output state is not an </a:t>
            </a:r>
            <a:r>
              <a:rPr lang="en-US" sz="1400" b="1" u="sng" dirty="0">
                <a:solidFill>
                  <a:srgbClr val="FF0000"/>
                </a:solidFill>
              </a:rPr>
              <a:t>exact</a:t>
            </a:r>
            <a:r>
              <a:rPr lang="en-US" sz="1400" dirty="0">
                <a:solidFill>
                  <a:srgbClr val="FF0000"/>
                </a:solidFill>
              </a:rPr>
              <a:t> copy of the input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DBC28-67E9-451C-BBBB-0B5B02D271A4}"/>
              </a:ext>
            </a:extLst>
          </p:cNvPr>
          <p:cNvSpPr txBox="1"/>
          <p:nvPr/>
        </p:nvSpPr>
        <p:spPr>
          <a:xfrm>
            <a:off x="593623" y="1269144"/>
            <a:ext cx="795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"We can cut-n-paste, but not </a:t>
            </a:r>
            <a:r>
              <a:rPr lang="en-US" b="1" dirty="0">
                <a:solidFill>
                  <a:srgbClr val="7030A0"/>
                </a:solidFill>
              </a:rPr>
              <a:t>copy</a:t>
            </a:r>
            <a:r>
              <a:rPr lang="en-US" dirty="0">
                <a:solidFill>
                  <a:srgbClr val="7030A0"/>
                </a:solidFill>
              </a:rPr>
              <a:t>-n-paste"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6A33C0-1831-4B2E-8666-BCD4B1F75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1" y="1782703"/>
            <a:ext cx="2980687" cy="208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/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C6D2783-E87B-469B-AEAF-28BD0F191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32" y="2988815"/>
            <a:ext cx="4369237" cy="880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29D3E0-3A71-40DE-B10A-811C1387C870}"/>
              </a:ext>
            </a:extLst>
          </p:cNvPr>
          <p:cNvSpPr/>
          <p:nvPr/>
        </p:nvSpPr>
        <p:spPr>
          <a:xfrm>
            <a:off x="5357813" y="3141406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7501C-467E-4F1A-A058-061774FF4E49}"/>
              </a:ext>
            </a:extLst>
          </p:cNvPr>
          <p:cNvSpPr/>
          <p:nvPr/>
        </p:nvSpPr>
        <p:spPr>
          <a:xfrm>
            <a:off x="7339014" y="3151768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/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=0/1,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45D373-BE6A-4DA4-88A3-EA723D4D6E58}"/>
              </a:ext>
            </a:extLst>
          </p:cNvPr>
          <p:cNvCxnSpPr>
            <a:cxnSpLocks/>
            <a:stCxn id="52" idx="2"/>
            <a:endCxn id="23" idx="0"/>
          </p:cNvCxnSpPr>
          <p:nvPr/>
        </p:nvCxnSpPr>
        <p:spPr>
          <a:xfrm rot="5400000">
            <a:off x="7266406" y="2837903"/>
            <a:ext cx="503154" cy="124576"/>
          </a:xfrm>
          <a:prstGeom prst="bentConnector3">
            <a:avLst>
              <a:gd name="adj1" fmla="val 546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D2AD1CF-FF68-4301-B184-D00A968F5368}"/>
              </a:ext>
            </a:extLst>
          </p:cNvPr>
          <p:cNvCxnSpPr>
            <a:cxnSpLocks/>
            <a:stCxn id="45" idx="2"/>
            <a:endCxn id="18" idx="0"/>
          </p:cNvCxnSpPr>
          <p:nvPr/>
        </p:nvCxnSpPr>
        <p:spPr>
          <a:xfrm rot="5400000">
            <a:off x="6593360" y="1529748"/>
            <a:ext cx="492792" cy="2730524"/>
          </a:xfrm>
          <a:prstGeom prst="bentConnector3">
            <a:avLst>
              <a:gd name="adj1" fmla="val 5608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513053B-2D8A-4E3C-9CDE-12FA1D87A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013" y="4053156"/>
            <a:ext cx="4804162" cy="2680051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7ABD9E0-5197-4426-BC89-DF1409B3A07B}"/>
              </a:ext>
            </a:extLst>
          </p:cNvPr>
          <p:cNvCxnSpPr>
            <a:cxnSpLocks/>
          </p:cNvCxnSpPr>
          <p:nvPr/>
        </p:nvCxnSpPr>
        <p:spPr>
          <a:xfrm>
            <a:off x="7278329" y="4560503"/>
            <a:ext cx="385301" cy="62298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/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in superposition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blipFill>
                <a:blip r:embed="rId9"/>
                <a:stretch>
                  <a:fillRect t="-8197" r="-11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/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/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618BEE4-54DB-4005-8A32-DED72FAFDDE0}"/>
              </a:ext>
            </a:extLst>
          </p:cNvPr>
          <p:cNvSpPr/>
          <p:nvPr/>
        </p:nvSpPr>
        <p:spPr>
          <a:xfrm>
            <a:off x="5214130" y="4820377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03CCDB-03E2-4787-9E59-1165E7D46ACA}"/>
              </a:ext>
            </a:extLst>
          </p:cNvPr>
          <p:cNvSpPr/>
          <p:nvPr/>
        </p:nvSpPr>
        <p:spPr>
          <a:xfrm>
            <a:off x="5214130" y="5769494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6CFD07-1142-42A2-9D0D-8D073B969775}"/>
              </a:ext>
            </a:extLst>
          </p:cNvPr>
          <p:cNvSpPr/>
          <p:nvPr/>
        </p:nvSpPr>
        <p:spPr>
          <a:xfrm>
            <a:off x="6995431" y="5183487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D01BAF-87E2-457D-85BF-C6FDFA9A16FB}"/>
              </a:ext>
            </a:extLst>
          </p:cNvPr>
          <p:cNvSpPr/>
          <p:nvPr/>
        </p:nvSpPr>
        <p:spPr>
          <a:xfrm>
            <a:off x="7722685" y="5166235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A29F2C1-96B1-4801-979B-3E6640DD7F8A}"/>
              </a:ext>
            </a:extLst>
          </p:cNvPr>
          <p:cNvCxnSpPr>
            <a:cxnSpLocks/>
            <a:stCxn id="61" idx="3"/>
            <a:endCxn id="25" idx="1"/>
          </p:cNvCxnSpPr>
          <p:nvPr/>
        </p:nvCxnSpPr>
        <p:spPr>
          <a:xfrm>
            <a:off x="5490017" y="4965898"/>
            <a:ext cx="1505414" cy="373335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FAA59E-80DE-4362-8361-A9398EC3D43C}"/>
              </a:ext>
            </a:extLst>
          </p:cNvPr>
          <p:cNvCxnSpPr>
            <a:stCxn id="22" idx="3"/>
            <a:endCxn id="27" idx="3"/>
          </p:cNvCxnSpPr>
          <p:nvPr/>
        </p:nvCxnSpPr>
        <p:spPr>
          <a:xfrm flipV="1">
            <a:off x="5491242" y="5321981"/>
            <a:ext cx="2858794" cy="603259"/>
          </a:xfrm>
          <a:prstGeom prst="bentConnector3">
            <a:avLst>
              <a:gd name="adj1" fmla="val 10799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/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,1,0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blipFill>
                <a:blip r:embed="rId12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/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blipFill>
                <a:blip r:embed="rId13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8F871A1-5CDD-6EFA-930D-BE59142FC5FB}"/>
              </a:ext>
            </a:extLst>
          </p:cNvPr>
          <p:cNvSpPr/>
          <p:nvPr/>
        </p:nvSpPr>
        <p:spPr>
          <a:xfrm>
            <a:off x="5214130" y="314140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383833-8F32-72D2-B622-775813E5DC4C}"/>
              </a:ext>
            </a:extLst>
          </p:cNvPr>
          <p:cNvSpPr/>
          <p:nvPr/>
        </p:nvSpPr>
        <p:spPr>
          <a:xfrm>
            <a:off x="7195330" y="315422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F2A1B7-DA9B-2FAC-88C4-F1DE91F1E875}"/>
              </a:ext>
            </a:extLst>
          </p:cNvPr>
          <p:cNvSpPr/>
          <p:nvPr/>
        </p:nvSpPr>
        <p:spPr>
          <a:xfrm>
            <a:off x="7044014" y="2364562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EB2F1-E69E-B969-B3E9-0CA828B9CDF5}"/>
              </a:ext>
            </a:extLst>
          </p:cNvPr>
          <p:cNvSpPr/>
          <p:nvPr/>
        </p:nvSpPr>
        <p:spPr>
          <a:xfrm>
            <a:off x="7285314" y="2361387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00424DF-5D37-B549-4FF7-B4FDE1A02035}"/>
              </a:ext>
            </a:extLst>
          </p:cNvPr>
          <p:cNvCxnSpPr>
            <a:stCxn id="31" idx="2"/>
            <a:endCxn id="28" idx="0"/>
          </p:cNvCxnSpPr>
          <p:nvPr/>
        </p:nvCxnSpPr>
        <p:spPr>
          <a:xfrm rot="5400000">
            <a:off x="5952864" y="1977773"/>
            <a:ext cx="496742" cy="1830525"/>
          </a:xfrm>
          <a:prstGeom prst="bentConnector3">
            <a:avLst>
              <a:gd name="adj1" fmla="val 4296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755052E-0A35-A8DE-F59E-0DDA6318B66E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>
          <a:xfrm rot="5400000">
            <a:off x="7056117" y="2852545"/>
            <a:ext cx="512737" cy="90625"/>
          </a:xfrm>
          <a:prstGeom prst="bentConnector3">
            <a:avLst>
              <a:gd name="adj1" fmla="val 4195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F48A3E1-A02C-B60F-A0C5-F095E978C60F}"/>
              </a:ext>
            </a:extLst>
          </p:cNvPr>
          <p:cNvSpPr/>
          <p:nvPr/>
        </p:nvSpPr>
        <p:spPr>
          <a:xfrm>
            <a:off x="8114896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ABF783-8F7B-3F02-9067-8FDE959760E5}"/>
              </a:ext>
            </a:extLst>
          </p:cNvPr>
          <p:cNvSpPr/>
          <p:nvPr/>
        </p:nvSpPr>
        <p:spPr>
          <a:xfrm>
            <a:off x="7490149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BD8463-23E1-E108-A636-FD425D20C383}"/>
              </a:ext>
            </a:extLst>
          </p:cNvPr>
          <p:cNvSpPr txBox="1"/>
          <p:nvPr/>
        </p:nvSpPr>
        <p:spPr>
          <a:xfrm>
            <a:off x="4502007" y="3883261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8E9EE8-E949-E17C-4573-D301086827A5}"/>
              </a:ext>
            </a:extLst>
          </p:cNvPr>
          <p:cNvSpPr txBox="1"/>
          <p:nvPr/>
        </p:nvSpPr>
        <p:spPr>
          <a:xfrm>
            <a:off x="5088660" y="3874975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57" name="Arrow: Curved Down 56">
            <a:extLst>
              <a:ext uri="{FF2B5EF4-FFF2-40B4-BE49-F238E27FC236}">
                <a16:creationId xmlns:a16="http://schemas.microsoft.com/office/drawing/2014/main" id="{6B105B1E-5304-8411-6A8C-B4A44835761B}"/>
              </a:ext>
            </a:extLst>
          </p:cNvPr>
          <p:cNvSpPr/>
          <p:nvPr/>
        </p:nvSpPr>
        <p:spPr>
          <a:xfrm>
            <a:off x="7152188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Curved Down 57">
            <a:extLst>
              <a:ext uri="{FF2B5EF4-FFF2-40B4-BE49-F238E27FC236}">
                <a16:creationId xmlns:a16="http://schemas.microsoft.com/office/drawing/2014/main" id="{55226E1A-81E9-160D-D91F-9F333803A70A}"/>
              </a:ext>
            </a:extLst>
          </p:cNvPr>
          <p:cNvSpPr/>
          <p:nvPr/>
        </p:nvSpPr>
        <p:spPr>
          <a:xfrm>
            <a:off x="7850654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6B0D3F-4B85-68D7-B6D2-0A5C9CAA6553}"/>
              </a:ext>
            </a:extLst>
          </p:cNvPr>
          <p:cNvSpPr txBox="1"/>
          <p:nvPr/>
        </p:nvSpPr>
        <p:spPr>
          <a:xfrm>
            <a:off x="6319629" y="398898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3289BB-430C-6A7D-D069-0053883C8DDF}"/>
              </a:ext>
            </a:extLst>
          </p:cNvPr>
          <p:cNvSpPr txBox="1"/>
          <p:nvPr/>
        </p:nvSpPr>
        <p:spPr>
          <a:xfrm>
            <a:off x="7586844" y="474354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F535A0-B32B-BD19-63B0-46AE0EC85A34}"/>
              </a:ext>
            </a:extLst>
          </p:cNvPr>
          <p:cNvSpPr/>
          <p:nvPr/>
        </p:nvSpPr>
        <p:spPr>
          <a:xfrm>
            <a:off x="4570775" y="4784343"/>
            <a:ext cx="919242" cy="363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F6BD42-7A1A-27BD-FB82-8C123CDBAEB5}"/>
              </a:ext>
            </a:extLst>
          </p:cNvPr>
          <p:cNvSpPr/>
          <p:nvPr/>
        </p:nvSpPr>
        <p:spPr>
          <a:xfrm>
            <a:off x="4570775" y="5769493"/>
            <a:ext cx="919242" cy="636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58A38785-60C8-839B-2135-5C68A24A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</p:spTree>
    <p:extLst>
      <p:ext uri="{BB962C8B-B14F-4D97-AF65-F5344CB8AC3E}">
        <p14:creationId xmlns:p14="http://schemas.microsoft.com/office/powerpoint/2010/main" val="422878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/>
      <p:bldP spid="10" grpId="0"/>
      <p:bldP spid="18" grpId="0" animBg="1"/>
      <p:bldP spid="23" grpId="0" animBg="1"/>
      <p:bldP spid="19" grpId="0"/>
      <p:bldP spid="5" grpId="0"/>
      <p:bldP spid="6" grpId="0"/>
      <p:bldP spid="20" grpId="0"/>
      <p:bldP spid="9" grpId="0"/>
      <p:bldP spid="29" grpId="0"/>
      <p:bldP spid="28" grpId="0" animBg="1"/>
      <p:bldP spid="37" grpId="0" animBg="1"/>
      <p:bldP spid="55" grpId="0"/>
      <p:bldP spid="56" grpId="0"/>
      <p:bldP spid="57" grpId="0" animBg="1"/>
      <p:bldP spid="58" grpId="0" animBg="1"/>
      <p:bldP spid="59" grpId="0"/>
      <p:bldP spid="60" grpId="0"/>
      <p:bldP spid="61" grpId="0" animBg="1"/>
      <p:bldP spid="6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how the  CCNOT gate shown on slide #37 cannot </a:t>
                </a:r>
                <a:r>
                  <a:rPr lang="en-US" u="sng" dirty="0">
                    <a:solidFill>
                      <a:srgbClr val="FF0000"/>
                    </a:solidFill>
                  </a:rPr>
                  <a:t>exactly</a:t>
                </a:r>
                <a:r>
                  <a:rPr lang="en-US" dirty="0"/>
                  <a:t> clone this input 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a 50/50 superposition: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1,0,0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7030A0"/>
                    </a:solidFill>
                  </a:rPr>
                  <a:t>no cloning theorem</a:t>
                </a:r>
                <a:r>
                  <a:rPr lang="en-US" dirty="0"/>
                  <a:t> says you cannot clone an </a:t>
                </a:r>
                <a:r>
                  <a:rPr lang="en-US" b="1" dirty="0"/>
                  <a:t>arbitrary</a:t>
                </a:r>
                <a:r>
                  <a:rPr lang="en-US" dirty="0"/>
                  <a:t> state (e.g., all possible states) but you </a:t>
                </a:r>
                <a:r>
                  <a:rPr lang="en-US" i="1" dirty="0"/>
                  <a:t>might</a:t>
                </a:r>
                <a:r>
                  <a:rPr lang="en-US" dirty="0"/>
                  <a:t> be able to clone a single </a:t>
                </a:r>
                <a:r>
                  <a:rPr lang="en-US" u="sng" dirty="0"/>
                  <a:t>specific</a:t>
                </a:r>
                <a:r>
                  <a:rPr lang="en-US" dirty="0"/>
                  <a:t> state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1B7DD-EA59-4447-A27E-31EC3C45AFCC}"/>
              </a:ext>
            </a:extLst>
          </p:cNvPr>
          <p:cNvSpPr txBox="1"/>
          <p:nvPr/>
        </p:nvSpPr>
        <p:spPr>
          <a:xfrm>
            <a:off x="2286000" y="1566796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we visually represent a qubit on a printed page using only </a:t>
            </a:r>
            <a:r>
              <a:rPr lang="en-US" b="1" u="sng" dirty="0"/>
              <a:t>black &amp; white</a:t>
            </a:r>
            <a:r>
              <a:rPr lang="en-US" dirty="0"/>
              <a:t> ink?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/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8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/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It appears we must be able to plot four independent parameters: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749821B-8FA7-4726-9522-3A6F4B8DD2B4}"/>
              </a:ext>
            </a:extLst>
          </p:cNvPr>
          <p:cNvSpPr txBox="1"/>
          <p:nvPr/>
        </p:nvSpPr>
        <p:spPr>
          <a:xfrm>
            <a:off x="1953700" y="4268290"/>
            <a:ext cx="523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Therefore, we have a </a:t>
            </a:r>
            <a:r>
              <a:rPr lang="en-US" b="1" dirty="0"/>
              <a:t>4D</a:t>
            </a:r>
            <a:r>
              <a:rPr lang="en-US" dirty="0"/>
              <a:t> object to visualize,</a:t>
            </a:r>
          </a:p>
          <a:p>
            <a:pPr algn="ctr"/>
            <a:r>
              <a:rPr lang="en-US" dirty="0"/>
              <a:t>but we only have a </a:t>
            </a:r>
            <a:r>
              <a:rPr lang="en-US" b="1" dirty="0"/>
              <a:t>2D</a:t>
            </a:r>
            <a:r>
              <a:rPr lang="en-US" dirty="0"/>
              <a:t> plane upon which we can draw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7C52A3-B52E-4CAA-8A45-A461B91A5CB8}"/>
              </a:ext>
            </a:extLst>
          </p:cNvPr>
          <p:cNvSpPr txBox="1"/>
          <p:nvPr/>
        </p:nvSpPr>
        <p:spPr>
          <a:xfrm>
            <a:off x="1490892" y="5260797"/>
            <a:ext cx="616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cannot use the trick of indicating the 4</a:t>
            </a:r>
            <a:r>
              <a:rPr lang="en-US" baseline="30000" dirty="0"/>
              <a:t>th</a:t>
            </a:r>
            <a:r>
              <a:rPr lang="en-US" dirty="0"/>
              <a:t> dimensional parameter using </a:t>
            </a:r>
            <a:r>
              <a:rPr lang="en-US" b="1" dirty="0">
                <a:solidFill>
                  <a:srgbClr val="FF0000"/>
                </a:solidFill>
              </a:rPr>
              <a:t>color</a:t>
            </a:r>
            <a:r>
              <a:rPr lang="en-US" dirty="0"/>
              <a:t> in an oblique projection of a 3D surface</a:t>
            </a:r>
          </a:p>
        </p:txBody>
      </p:sp>
    </p:spTree>
    <p:extLst>
      <p:ext uri="{BB962C8B-B14F-4D97-AF65-F5344CB8AC3E}">
        <p14:creationId xmlns:p14="http://schemas.microsoft.com/office/powerpoint/2010/main" val="279373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3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F45EC9-E198-441D-9939-4B022C7EB2C3}"/>
              </a:ext>
            </a:extLst>
          </p:cNvPr>
          <p:cNvGrpSpPr/>
          <p:nvPr/>
        </p:nvGrpSpPr>
        <p:grpSpPr>
          <a:xfrm>
            <a:off x="7238385" y="1139620"/>
            <a:ext cx="1276965" cy="2180981"/>
            <a:chOff x="7238385" y="1139620"/>
            <a:chExt cx="1276965" cy="21809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6E3F74-442E-4B7B-874D-D23BBE3F0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8385" y="1139620"/>
              <a:ext cx="1276965" cy="15962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198533-48CE-4486-AC2D-430F2F5F59E4}"/>
                </a:ext>
              </a:extLst>
            </p:cNvPr>
            <p:cNvSpPr txBox="1"/>
            <p:nvPr/>
          </p:nvSpPr>
          <p:spPr>
            <a:xfrm>
              <a:off x="7254669" y="2735826"/>
              <a:ext cx="1244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Felix Bloch</a:t>
              </a:r>
            </a:p>
            <a:p>
              <a:pPr algn="ctr"/>
              <a:r>
                <a:rPr lang="en-US" sz="1600" dirty="0"/>
                <a:t>(1905-1983)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88B81C-F17F-40C3-98D0-C1E2CC139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81" y="1641807"/>
            <a:ext cx="5443149" cy="457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00E2DA-FCF8-4E9E-A5BE-53E0CED68DAD}"/>
              </a:ext>
            </a:extLst>
          </p:cNvPr>
          <p:cNvSpPr txBox="1"/>
          <p:nvPr/>
        </p:nvSpPr>
        <p:spPr>
          <a:xfrm>
            <a:off x="1093481" y="2184411"/>
            <a:ext cx="5501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A complex number with a unit modulus is a point on a unit circle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5E4499-1308-46E7-A370-708FF93BB3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562"/>
          <a:stretch/>
        </p:blipFill>
        <p:spPr>
          <a:xfrm>
            <a:off x="4337872" y="2706603"/>
            <a:ext cx="1569978" cy="4976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80A6DD-A43C-4A73-8233-2EA680DABF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401"/>
          <a:stretch/>
        </p:blipFill>
        <p:spPr>
          <a:xfrm>
            <a:off x="5735388" y="2741129"/>
            <a:ext cx="1569978" cy="46719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31BE4F0-AD65-4F0C-B47C-470ACE4B9DA5}"/>
              </a:ext>
            </a:extLst>
          </p:cNvPr>
          <p:cNvGrpSpPr/>
          <p:nvPr/>
        </p:nvGrpSpPr>
        <p:grpSpPr>
          <a:xfrm>
            <a:off x="416857" y="2770034"/>
            <a:ext cx="3789679" cy="410160"/>
            <a:chOff x="1083089" y="2910344"/>
            <a:chExt cx="4671906" cy="4802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8EBE29-EE7A-436C-BAF6-96C7ADAA0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3089" y="2933441"/>
              <a:ext cx="2523809" cy="4571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CA3813-3AF7-48F5-8106-CD787F6B7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07376" y="2910344"/>
              <a:ext cx="2047619" cy="46666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A3240-3844-410E-B2C9-BEE8A3846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857" y="3341334"/>
            <a:ext cx="2953151" cy="4101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852F97-1EA2-408C-9D63-7766C8E44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857" y="3928748"/>
            <a:ext cx="6831977" cy="5029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5748DA-E81A-4309-B3D0-B43699C376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039" y="4547427"/>
            <a:ext cx="7064128" cy="6255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D6E53A8-B33E-49B6-8BD3-9B9EA24130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857" y="5279005"/>
            <a:ext cx="1383943" cy="5219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FC2EED-3471-422B-B158-4548FCCB46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3432" y="5374538"/>
            <a:ext cx="2673047" cy="4176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857" y="5992953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/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Killing the phase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blipFill>
                <a:blip r:embed="rId14"/>
                <a:stretch>
                  <a:fillRect t="-26415" r="-27236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/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Only two real parameters remain: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blipFill>
                <a:blip r:embed="rId1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blipFill>
                <a:blip r:embed="rId16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00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0" grpId="0"/>
      <p:bldP spid="51" grpId="0"/>
      <p:bldP spid="5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689" y="1483534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B42192-C923-4CFC-81E2-561B52E46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01" y="2035493"/>
            <a:ext cx="2183071" cy="2621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BFEC15-6780-4370-B4C1-23AC18E8A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9613" y="2825266"/>
            <a:ext cx="1583002" cy="10423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E86228-89DA-4BE8-93EB-8412014C6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955" y="1993049"/>
            <a:ext cx="2315555" cy="2706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/>
              <p:nvPr/>
            </p:nvSpPr>
            <p:spPr>
              <a:xfrm>
                <a:off x="832577" y="4785852"/>
                <a:ext cx="28243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 qubit at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equator</a:t>
                </a:r>
                <a:r>
                  <a:rPr lang="en-US" dirty="0">
                    <a:solidFill>
                      <a:srgbClr val="7030A0"/>
                    </a:solidFill>
                  </a:rPr>
                  <a:t> has a 50/50 chance of collapsing to either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77" y="4785852"/>
                <a:ext cx="2824318" cy="923330"/>
              </a:xfrm>
              <a:prstGeom prst="rect">
                <a:avLst/>
              </a:prstGeom>
              <a:blipFill>
                <a:blip r:embed="rId8"/>
                <a:stretch>
                  <a:fillRect l="-1512" t="-3289" r="-3024" b="-7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/>
              <p:nvPr/>
            </p:nvSpPr>
            <p:spPr>
              <a:xfrm>
                <a:off x="5036364" y="4789842"/>
                <a:ext cx="33927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Changing the </a:t>
                </a:r>
                <a:r>
                  <a:rPr lang="en-US" b="1" dirty="0">
                    <a:solidFill>
                      <a:srgbClr val="7030A0"/>
                    </a:solidFill>
                  </a:rPr>
                  <a:t>phase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affect the probability of the state to which it will collapse: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64" y="4789842"/>
                <a:ext cx="3392735" cy="923330"/>
              </a:xfrm>
              <a:prstGeom prst="rect">
                <a:avLst/>
              </a:prstGeom>
              <a:blipFill>
                <a:blip r:embed="rId9"/>
                <a:stretch>
                  <a:fillRect l="-539" t="-3974" r="-1364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1229D34-B602-4A09-987C-CFAB78962680}"/>
              </a:ext>
            </a:extLst>
          </p:cNvPr>
          <p:cNvSpPr txBox="1"/>
          <p:nvPr/>
        </p:nvSpPr>
        <p:spPr>
          <a:xfrm>
            <a:off x="2397395" y="5892582"/>
            <a:ext cx="43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Every unitary 2x2 operator (a quantum gate) will manipulate the sphere in some way</a:t>
            </a:r>
          </a:p>
        </p:txBody>
      </p:sp>
    </p:spTree>
    <p:extLst>
      <p:ext uri="{BB962C8B-B14F-4D97-AF65-F5344CB8AC3E}">
        <p14:creationId xmlns:p14="http://schemas.microsoft.com/office/powerpoint/2010/main" val="208441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6" grpId="0"/>
      <p:bldP spid="31" grpId="0"/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B25DED-21D4-4341-A49B-55D1F0863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16" y="3557166"/>
            <a:ext cx="1599730" cy="939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CC919-6B71-47AF-A592-97B9B597F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654" y="3557166"/>
            <a:ext cx="4925311" cy="892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65F35D-6965-4D49-B081-16054DB0C2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213"/>
          <a:stretch/>
        </p:blipFill>
        <p:spPr>
          <a:xfrm>
            <a:off x="208436" y="4767795"/>
            <a:ext cx="4201332" cy="8928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3B798D-69F6-44BF-935D-A89645D7C9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443" b="34887"/>
          <a:stretch/>
        </p:blipFill>
        <p:spPr>
          <a:xfrm>
            <a:off x="4572000" y="4808979"/>
            <a:ext cx="4201332" cy="8104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A5540B-4EA1-4C78-998D-EC13FE6DF8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13"/>
          <a:stretch/>
        </p:blipFill>
        <p:spPr>
          <a:xfrm>
            <a:off x="2471334" y="5660618"/>
            <a:ext cx="4201332" cy="892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38B9B-677A-4AD1-87C0-991D35F33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586" y="1071790"/>
            <a:ext cx="6982829" cy="25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Things are simple enough for an </a:t>
                </a:r>
                <a:r>
                  <a:rPr lang="en-US" sz="2400" i="1" dirty="0"/>
                  <a:t>individual</a:t>
                </a:r>
                <a:r>
                  <a:rPr lang="en-US" sz="2400" dirty="0"/>
                  <a:t> qubit: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picture is more difficult for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quantum register</a:t>
                </a:r>
                <a:r>
                  <a:rPr lang="en-US" sz="2400" dirty="0"/>
                  <a:t> containing many qubits: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doesn't mean the qubit is simultaneously assuming all possible values at every instant –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it has a singular definite value at any moment</a:t>
                </a:r>
                <a:r>
                  <a:rPr lang="en-US" sz="2400" dirty="0"/>
                  <a:t> - but we cannot know that value (when we measure it becomes </a:t>
                </a:r>
                <a:r>
                  <a:rPr lang="en-US" sz="2400" b="1" dirty="0"/>
                  <a:t>0</a:t>
                </a:r>
                <a:r>
                  <a:rPr lang="en-US" sz="2400" dirty="0"/>
                  <a:t> or </a:t>
                </a:r>
                <a:r>
                  <a:rPr lang="en-US" sz="2400" b="1" dirty="0"/>
                  <a:t>1</a:t>
                </a:r>
                <a:r>
                  <a:rPr lang="en-US" sz="2400" dirty="0"/>
                  <a:t> </a:t>
                </a:r>
                <a:r>
                  <a:rPr lang="en-US" sz="2400" u="sng" dirty="0"/>
                  <a:t>only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is not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 – an isolated qubit in superposition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affect other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D5A4BD-BC4B-425E-8F10-3E222C6E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36" y="855983"/>
            <a:ext cx="3961905" cy="50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82EEF-0ABB-4BE1-BFA7-DFB678717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713" y="1810683"/>
            <a:ext cx="2904762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519164" y="178832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553080" y="2432459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346184" y="292163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4558" y="3892964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2521570" y="491575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3540" y="282184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5940" y="4533313"/>
            <a:ext cx="150918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033539" y="2944985"/>
            <a:ext cx="646991" cy="1588327"/>
          </a:xfrm>
          <a:prstGeom prst="bentConnector4">
            <a:avLst>
              <a:gd name="adj1" fmla="val -35333"/>
              <a:gd name="adj2" fmla="val 5623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07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8AF99-5801-4855-A48E-31370350C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7" y="1283381"/>
            <a:ext cx="4428571" cy="54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603E20-7E5E-4380-A67B-969CFD394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08"/>
          <a:stretch/>
        </p:blipFill>
        <p:spPr>
          <a:xfrm>
            <a:off x="5306518" y="1363826"/>
            <a:ext cx="3113726" cy="8380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25121B-0912-47A4-B298-6C2B670BA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587" y="2494093"/>
            <a:ext cx="1577589" cy="1859541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F13AF8-FA99-422A-A671-42C153E35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587" y="4645806"/>
            <a:ext cx="1577589" cy="1893107"/>
          </a:xfrm>
          <a:prstGeom prst="rect">
            <a:avLst/>
          </a:prstGeom>
          <a:ln>
            <a:noFill/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194949" y="1718097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880295" y="2207345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975073" y="2695899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169100" y="2869940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4C11E8-41D3-4CD4-BF61-03F5260B784C}"/>
              </a:ext>
            </a:extLst>
          </p:cNvPr>
          <p:cNvGrpSpPr/>
          <p:nvPr/>
        </p:nvGrpSpPr>
        <p:grpSpPr>
          <a:xfrm>
            <a:off x="864975" y="3346276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E3D51E-8E91-4537-9CF1-4F353A2F31D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DF5169-7F23-4BE9-BE97-8C0DCDDB5A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5AD56AF-5C21-4DA0-90DB-5D8EC462299E}"/>
              </a:ext>
            </a:extLst>
          </p:cNvPr>
          <p:cNvGrpSpPr/>
          <p:nvPr/>
        </p:nvGrpSpPr>
        <p:grpSpPr>
          <a:xfrm>
            <a:off x="3607910" y="4311874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9CA4A4C-DEFF-46CF-BD6D-EB25CD63D2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F3A2E76-BF01-4498-A4F7-2CC78EED3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DE8C16C-AADF-4D11-9514-D65B7A033176}"/>
              </a:ext>
            </a:extLst>
          </p:cNvPr>
          <p:cNvGrpSpPr/>
          <p:nvPr/>
        </p:nvGrpSpPr>
        <p:grpSpPr>
          <a:xfrm>
            <a:off x="2428039" y="5014033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3D8899-FF28-4927-A855-F2293C1DED8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C75F69B-69F0-4CB4-A207-953F869D5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E9E4CC-DAF9-4D4A-95C3-DCFAC5203E56}"/>
              </a:ext>
            </a:extLst>
          </p:cNvPr>
          <p:cNvGrpSpPr/>
          <p:nvPr/>
        </p:nvGrpSpPr>
        <p:grpSpPr>
          <a:xfrm>
            <a:off x="3198581" y="5448906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DCAD8C-D44A-46CA-86D3-C5D50100EC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D8EDFC8-E7CF-41B3-88F0-ED4AECE9B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FED617-3D3C-4ED2-9C52-E40982436423}"/>
              </a:ext>
            </a:extLst>
          </p:cNvPr>
          <p:cNvGrpSpPr/>
          <p:nvPr/>
        </p:nvGrpSpPr>
        <p:grpSpPr>
          <a:xfrm>
            <a:off x="1790234" y="3825257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84FC74-25FA-4165-96D2-8B948E1CA0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1934FE4-A994-489D-82E0-A641C7382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4FE3AAE-26E3-4A9D-98CB-9EA8F42484F2}"/>
              </a:ext>
            </a:extLst>
          </p:cNvPr>
          <p:cNvGrpSpPr/>
          <p:nvPr/>
        </p:nvGrpSpPr>
        <p:grpSpPr>
          <a:xfrm>
            <a:off x="2961036" y="6412856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3C3525-1230-44DF-A80C-DE73B86CDCA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1D473C7-2DF0-4F4E-99B6-5320EEC394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6AA8662-9C62-41AB-987A-66174CA7405F}"/>
              </a:ext>
            </a:extLst>
          </p:cNvPr>
          <p:cNvSpPr txBox="1"/>
          <p:nvPr/>
        </p:nvSpPr>
        <p:spPr>
          <a:xfrm>
            <a:off x="6373390" y="11625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5402F9-BB4C-4F59-B271-AE55DACA2579}"/>
              </a:ext>
            </a:extLst>
          </p:cNvPr>
          <p:cNvSpPr txBox="1"/>
          <p:nvPr/>
        </p:nvSpPr>
        <p:spPr>
          <a:xfrm>
            <a:off x="7681979" y="113167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</p:spTree>
    <p:extLst>
      <p:ext uri="{BB962C8B-B14F-4D97-AF65-F5344CB8AC3E}">
        <p14:creationId xmlns:p14="http://schemas.microsoft.com/office/powerpoint/2010/main" val="288559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</a:t>
            </a:r>
            <a:r>
              <a:rPr lang="en-US" i="1" dirty="0">
                <a:solidFill>
                  <a:srgbClr val="7030A0"/>
                </a:solidFill>
              </a:rPr>
              <a:t>at a time </a:t>
            </a:r>
            <a:r>
              <a:rPr lang="en-US" dirty="0">
                <a:solidFill>
                  <a:srgbClr val="7030A0"/>
                </a:solidFill>
              </a:rPr>
              <a:t>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19030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A19EDC-AB07-4A52-89AB-5099EE26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4" y="1699081"/>
            <a:ext cx="4409524" cy="41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064657" y="2630598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843816" y="3106727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1877578" y="5549949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B3FC00-8478-4744-8C37-8C158A8805DB}"/>
              </a:ext>
            </a:extLst>
          </p:cNvPr>
          <p:cNvGrpSpPr/>
          <p:nvPr/>
        </p:nvGrpSpPr>
        <p:grpSpPr>
          <a:xfrm>
            <a:off x="4831811" y="1185750"/>
            <a:ext cx="3647087" cy="1067687"/>
            <a:chOff x="4831811" y="1185750"/>
            <a:chExt cx="3647087" cy="10676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E9FBEF-99A7-49BD-9617-D0EF99ED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1811" y="1415343"/>
              <a:ext cx="3647087" cy="83809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AA8662-9C62-41AB-987A-66174CA7405F}"/>
                </a:ext>
              </a:extLst>
            </p:cNvPr>
            <p:cNvSpPr txBox="1"/>
            <p:nvPr/>
          </p:nvSpPr>
          <p:spPr>
            <a:xfrm>
              <a:off x="6502920" y="1216602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5402F9-BB4C-4F59-B271-AE55DACA2579}"/>
                </a:ext>
              </a:extLst>
            </p:cNvPr>
            <p:cNvSpPr txBox="1"/>
            <p:nvPr/>
          </p:nvSpPr>
          <p:spPr>
            <a:xfrm>
              <a:off x="7766539" y="1185750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sv2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FA5C367-2646-4174-80AA-E13082E29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258" y="2525586"/>
            <a:ext cx="1509178" cy="185100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998D9-4B6C-4D60-BE42-98505D08B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8177" y="2525586"/>
            <a:ext cx="1497809" cy="1920268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E60E15-94AF-4B20-AC24-D1D0C2B18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312" y="4630861"/>
            <a:ext cx="2825332" cy="1950229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2284686" y="3755519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284686" y="1731364"/>
            <a:ext cx="893229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6088856" y="4810125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560469" y="5795963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49799" y="5896678"/>
            <a:ext cx="4409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</a:t>
            </a:r>
            <a:r>
              <a:rPr lang="en-US" dirty="0"/>
              <a:t>: Without any measurements,</a:t>
            </a:r>
          </a:p>
          <a:p>
            <a:pPr algn="ctr"/>
            <a:r>
              <a:rPr lang="en-US" dirty="0"/>
              <a:t>the histogram is based solely on the </a:t>
            </a:r>
            <a:r>
              <a:rPr lang="en-US" u="sng" dirty="0"/>
              <a:t>final</a:t>
            </a:r>
            <a:r>
              <a:rPr lang="en-US" dirty="0"/>
              <a:t> state vector (amplitudes</a:t>
            </a:r>
            <a:r>
              <a:rPr lang="en-US" b="1" baseline="30000" dirty="0"/>
              <a:t>2</a:t>
            </a:r>
            <a:r>
              <a:rPr lang="en-US" dirty="0"/>
              <a:t> = probabilities)</a:t>
            </a:r>
          </a:p>
        </p:txBody>
      </p:sp>
    </p:spTree>
    <p:extLst>
      <p:ext uri="{BB962C8B-B14F-4D97-AF65-F5344CB8AC3E}">
        <p14:creationId xmlns:p14="http://schemas.microsoft.com/office/powerpoint/2010/main" val="31401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BBC8A8-1404-4793-BE74-E837B0163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179" y="3185448"/>
            <a:ext cx="3865207" cy="2610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1AE94-AC45-4490-AA03-EAF703A98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4" y="1699080"/>
            <a:ext cx="4341179" cy="3045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382934" y="2585103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585824" y="3144762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073016" y="4438718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4053070" y="3515062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662456" y="3587002"/>
            <a:ext cx="659388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05243" y="4926069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640310" y="5054046"/>
            <a:ext cx="366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(measured) shots brings us closer to the expected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15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373448-6C93-4B5B-B2EE-BD1CFE1D5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329" y="3213505"/>
            <a:ext cx="3865207" cy="2607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AC827-2177-492D-BBFC-98B09B0E1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4" y="1703827"/>
            <a:ext cx="4341179" cy="2545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4185608" y="3409831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532102" y="3477735"/>
            <a:ext cx="933212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35223" y="4761681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79465" y="4374068"/>
            <a:ext cx="437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</a:t>
            </a:r>
            <a:r>
              <a:rPr lang="en-US" b="1" dirty="0"/>
              <a:t>10,000</a:t>
            </a:r>
            <a:r>
              <a:rPr lang="en-US" dirty="0"/>
              <a:t> shots brings us closer to the expected outcomes (Monte Carlo method)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60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508F9-CDF6-4624-827E-A674AB856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5" y="1357571"/>
            <a:ext cx="4419048" cy="41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3C7075-827F-4384-81F4-593CB1EBC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075" y="1296312"/>
            <a:ext cx="3123809" cy="847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33D31B-DB78-42A1-AB7B-7B1B9F37D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95" y="2399767"/>
            <a:ext cx="1570864" cy="1827459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482B0-A62B-4F6B-B541-5BDECD892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078" y="2399767"/>
            <a:ext cx="1560177" cy="182745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806F2F-A93B-4E36-8CA5-FF836CE38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216" y="1596452"/>
            <a:ext cx="1077040" cy="11586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750695" y="1357571"/>
            <a:ext cx="397239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DC2962-0CF6-48C6-A4FB-26C6FCEAF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1145" y="4483062"/>
            <a:ext cx="2843323" cy="194415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87217AF-E60D-4B83-8B5D-0602B279F45B}"/>
              </a:ext>
            </a:extLst>
          </p:cNvPr>
          <p:cNvSpPr/>
          <p:nvPr/>
        </p:nvSpPr>
        <p:spPr>
          <a:xfrm>
            <a:off x="8130105" y="244265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/>
              <p:nvPr/>
            </p:nvSpPr>
            <p:spPr>
              <a:xfrm>
                <a:off x="807185" y="5780884"/>
                <a:ext cx="3887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Phase doesn't change the probability of ultimately measuring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or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In the final state vector, it is still 50/50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85" y="5780884"/>
                <a:ext cx="3887019" cy="923330"/>
              </a:xfrm>
              <a:prstGeom prst="rect">
                <a:avLst/>
              </a:prstGeom>
              <a:blipFill>
                <a:blip r:embed="rId9"/>
                <a:stretch>
                  <a:fillRect l="-940" t="-18421" r="-6583" b="-4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26961" y="2118965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326247" y="2281518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1001631" y="2443699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B86803-6E39-47CC-AFC8-A4E7C5B4859F}"/>
              </a:ext>
            </a:extLst>
          </p:cNvPr>
          <p:cNvGrpSpPr/>
          <p:nvPr/>
        </p:nvGrpSpPr>
        <p:grpSpPr>
          <a:xfrm>
            <a:off x="1947982" y="2612771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2B0EB1-D895-4EBC-A6B5-CA33180E9B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6F1E3BF-903F-4A74-A18F-B041D4F25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03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 animBg="1"/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CA6A8F-C03F-4519-B4EC-8E38C023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48" y="1352940"/>
            <a:ext cx="3324262" cy="705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453F05-5083-4DE1-8E61-476C05634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88" y="1357571"/>
            <a:ext cx="4380952" cy="5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1184223" y="1357571"/>
            <a:ext cx="1019331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347852" y="2425668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347852" y="2759456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2355841" y="3102145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4F7863E-4EE7-4416-B032-BB9D5A763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628" y="2325498"/>
            <a:ext cx="1270070" cy="42796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D36C59-5EC0-4C06-A405-76B4A3976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737" y="2555292"/>
            <a:ext cx="2164693" cy="3211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30B3FF-A715-4CF8-A855-BDB9E8B82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3628" y="1755385"/>
            <a:ext cx="1065277" cy="183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A97158-D114-4CA9-8AF4-7DB2419B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88" y="1367963"/>
            <a:ext cx="3708863" cy="5289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347853" y="1540669"/>
            <a:ext cx="478692" cy="154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907403" y="2534852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904492" y="2817901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912481" y="3092673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F279050-363B-4E82-A78F-983AAA058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06439"/>
            <a:ext cx="4321088" cy="687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361FA8-BBB8-4E3E-BA67-101EA0A92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500" y="2423327"/>
            <a:ext cx="1626923" cy="188277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7E1796-3851-4AD7-A561-4054D2EAC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542" y="2384607"/>
            <a:ext cx="1636808" cy="196020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AFD167-FB2C-42F0-87C6-ADEFAF89B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270" y="4532665"/>
            <a:ext cx="1659153" cy="1960209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7CEFE7-F502-4DF3-9D49-1BE5CB277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8542" y="4544752"/>
            <a:ext cx="1698848" cy="196020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/>
              <p:nvPr/>
            </p:nvSpPr>
            <p:spPr>
              <a:xfrm>
                <a:off x="2388773" y="2682261"/>
                <a:ext cx="144655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773" y="2682261"/>
                <a:ext cx="1446551" cy="369332"/>
              </a:xfrm>
              <a:prstGeom prst="rect">
                <a:avLst/>
              </a:prstGeom>
              <a:blipFill>
                <a:blip r:embed="rId9"/>
                <a:stretch>
                  <a:fillRect l="-4641" t="-119672" r="-31646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E4E0DDB-63E7-4D34-8CC6-8EF9601F8C83}"/>
              </a:ext>
            </a:extLst>
          </p:cNvPr>
          <p:cNvSpPr txBox="1"/>
          <p:nvPr/>
        </p:nvSpPr>
        <p:spPr>
          <a:xfrm>
            <a:off x="5303498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8BEE86-6769-4E74-B7E1-175A756EC532}"/>
              </a:ext>
            </a:extLst>
          </p:cNvPr>
          <p:cNvSpPr txBox="1"/>
          <p:nvPr/>
        </p:nvSpPr>
        <p:spPr>
          <a:xfrm>
            <a:off x="6273914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916B07-D499-405C-8D49-9BDC252AA1BB}"/>
              </a:ext>
            </a:extLst>
          </p:cNvPr>
          <p:cNvSpPr txBox="1"/>
          <p:nvPr/>
        </p:nvSpPr>
        <p:spPr>
          <a:xfrm>
            <a:off x="7275432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E16343-71F4-460F-B81C-3B1956478293}"/>
              </a:ext>
            </a:extLst>
          </p:cNvPr>
          <p:cNvSpPr txBox="1"/>
          <p:nvPr/>
        </p:nvSpPr>
        <p:spPr>
          <a:xfrm>
            <a:off x="8259784" y="1203263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</p:spTree>
    <p:extLst>
      <p:ext uri="{BB962C8B-B14F-4D97-AF65-F5344CB8AC3E}">
        <p14:creationId xmlns:p14="http://schemas.microsoft.com/office/powerpoint/2010/main" val="180522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22" grpId="0"/>
      <p:bldP spid="23" grpId="0"/>
      <p:bldP spid="24" grpId="0"/>
      <p:bldP spid="2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important distinguishing feature between qubits and classical bits is that multiple qubits can exhibit quantum </a:t>
            </a:r>
            <a:r>
              <a:rPr lang="en-US" sz="2400" b="1" dirty="0">
                <a:solidFill>
                  <a:srgbClr val="0070C0"/>
                </a:solidFill>
              </a:rPr>
              <a:t>entanglement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entanglement is a nonlocal property of </a:t>
            </a:r>
            <a:r>
              <a:rPr lang="en-US" sz="2400" b="1" dirty="0">
                <a:solidFill>
                  <a:srgbClr val="00B050"/>
                </a:solidFill>
              </a:rPr>
              <a:t>two or more qubits</a:t>
            </a:r>
            <a:r>
              <a:rPr lang="en-US" sz="2400" dirty="0"/>
              <a:t> that allows a set of qubits to express </a:t>
            </a:r>
            <a:r>
              <a:rPr lang="en-US" sz="2400" u="sng" dirty="0"/>
              <a:t>higher</a:t>
            </a:r>
            <a:r>
              <a:rPr lang="en-US" sz="2400" dirty="0"/>
              <a:t> </a:t>
            </a:r>
            <a:r>
              <a:rPr lang="en-US" sz="2400" u="sng" dirty="0"/>
              <a:t>correlation</a:t>
            </a:r>
            <a:r>
              <a:rPr lang="en-US" sz="2400" dirty="0"/>
              <a:t> than is possible in classical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Controlled gates (CNOT, CCNOT, CSWAP, etc.) can </a:t>
            </a:r>
            <a:r>
              <a:rPr lang="en-US" sz="2400" b="1" dirty="0">
                <a:solidFill>
                  <a:srgbClr val="7030A0"/>
                </a:solidFill>
              </a:rPr>
              <a:t>entangle</a:t>
            </a:r>
            <a:r>
              <a:rPr lang="en-US" sz="2400" dirty="0"/>
              <a:t> qubits that are in </a:t>
            </a:r>
            <a:r>
              <a:rPr lang="en-US" sz="2400" b="1" dirty="0">
                <a:solidFill>
                  <a:srgbClr val="FF0000"/>
                </a:solidFill>
              </a:rPr>
              <a:t>superposition</a:t>
            </a:r>
            <a:r>
              <a:rPr lang="en-US" sz="2400" dirty="0"/>
              <a:t> – if you measure one, the other entangled qubits instantly assume a given value – no matter how far apart the qubits may physically reside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6F0E6-4C58-457B-8C2B-A5667ABB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367" y="4086584"/>
            <a:ext cx="1914286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6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IBM Qiskit</a:t>
                </a:r>
                <a:r>
                  <a:rPr lang="en-US" sz="2400" dirty="0"/>
                  <a:t>, quantum states follow this convention: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𝑀𝑆𝐵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𝐿𝑆𝐵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means the most significant bit (</a:t>
                </a:r>
                <a:r>
                  <a:rPr lang="en-US" sz="2400" b="1" dirty="0"/>
                  <a:t>MSB</a:t>
                </a:r>
                <a:r>
                  <a:rPr lang="en-US" sz="2400" dirty="0"/>
                  <a:t>) of the decimal index number of an amplitude appears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first</a:t>
                </a:r>
                <a:r>
                  <a:rPr lang="en-US" sz="2400" dirty="0"/>
                  <a:t>, and the least significant bit (</a:t>
                </a:r>
                <a:r>
                  <a:rPr lang="en-US" sz="2400" b="1" dirty="0"/>
                  <a:t>LSB</a:t>
                </a:r>
                <a:r>
                  <a:rPr lang="en-US" sz="2400" dirty="0"/>
                  <a:t>) comes before the right-angle bracket: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Qiskit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vs.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Physicists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a </a:t>
                </a:r>
                <a:r>
                  <a:rPr lang="en-US" sz="2400" i="1" dirty="0"/>
                  <a:t>backwards</a:t>
                </a:r>
                <a:r>
                  <a:rPr lang="en-US" sz="2400" dirty="0"/>
                  <a:t> ordering scheme compared to the approach shown on slides # 24 - # 39, but it does follow how we tend to express binary numbers (left to right):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1,1,0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𝐴𝑚𝑝𝑙𝑖𝑡𝑢𝑑𝑒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6→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110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7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80AC6-EFFA-4B07-82DB-1476E4320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86" y="830011"/>
            <a:ext cx="4457143" cy="3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44FA3D-EA0C-44DB-BAE6-347880855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25" y="1468325"/>
            <a:ext cx="2904762" cy="29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00039" y="10989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072394" y="202115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61814" y="235634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0418" y="348177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11052" y="2467828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0922" y="3723614"/>
            <a:ext cx="1566661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011051" y="2590970"/>
            <a:ext cx="693201" cy="1132644"/>
          </a:xfrm>
          <a:prstGeom prst="bentConnector4">
            <a:avLst>
              <a:gd name="adj1" fmla="val -32977"/>
              <a:gd name="adj2" fmla="val 5742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D0B9AC-C9DD-4642-A3D7-427E916F4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2267495" y="3802929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51189" y="1190945"/>
            <a:ext cx="26576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blipFill>
                <a:blip r:embed="rId7"/>
                <a:stretch>
                  <a:fillRect l="-3053" t="-3974" r="-572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8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superpostion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0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16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/>
      <p:bldP spid="3" grpId="0"/>
      <p:bldP spid="30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FFC4DEDC-D1CC-AFCE-1BBA-351F1598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0766074-9AAA-4FEE-A909-C729E7F5A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6308" y="2722717"/>
            <a:ext cx="2457450" cy="1027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80AC6-EFFA-4B07-82DB-1476E432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86" y="830011"/>
            <a:ext cx="4457143" cy="3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00039" y="10989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072394" y="202115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61814" y="235634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0418" y="348177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2267495" y="3802929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51189" y="1186964"/>
            <a:ext cx="256242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5315D8-DA96-460F-82E5-0D9D1642E4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832" y="3960731"/>
            <a:ext cx="2514286" cy="466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1474"/>
            <a:ext cx="2138909" cy="3810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39238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04150" y="639238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641116-0970-7D3D-AC71-34A51B6489F9}"/>
                  </a:ext>
                </a:extLst>
              </p:cNvPr>
              <p:cNvSpPr txBox="1"/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641116-0970-7D3D-AC71-34A51B648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blipFill>
                <a:blip r:embed="rId8"/>
                <a:stretch>
                  <a:fillRect l="-3053" t="-3974" r="-572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10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1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12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91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42" grpId="0" animBg="1"/>
      <p:bldP spid="51" grpId="0" animBg="1"/>
      <p:bldP spid="52" grpId="0" animBg="1"/>
      <p:bldP spid="3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41BF4-FF60-4CAD-B5E2-5718452CF8CA}"/>
              </a:ext>
            </a:extLst>
          </p:cNvPr>
          <p:cNvSpPr txBox="1"/>
          <p:nvPr/>
        </p:nvSpPr>
        <p:spPr>
          <a:xfrm>
            <a:off x="1646702" y="4472464"/>
            <a:ext cx="5839948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505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E3C2530-99B2-4132-85A0-A7831F251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26" y="4583385"/>
            <a:ext cx="2875475" cy="20209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F2E7068-8E4A-4778-9FCC-D6DA7AAD6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033" y="4013038"/>
            <a:ext cx="2400000" cy="4571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DDBCA3-EAD0-4062-9195-148596E2C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308" y="2717856"/>
            <a:ext cx="2457450" cy="971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6EE0C-8B68-457D-A2B1-3A65507E6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937" y="4172261"/>
            <a:ext cx="2126007" cy="2456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0E2C26-FA76-46CC-BFA1-242585B66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86" y="825378"/>
            <a:ext cx="4302324" cy="3260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BD3AE-0B4A-4C71-B37F-DA676CF61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594" y="4405878"/>
            <a:ext cx="2982505" cy="18546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529175" y="81281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187787" y="2062478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545439" y="2267911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484362" y="900782"/>
            <a:ext cx="836786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89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164F2A7-004C-45EA-AAA7-2B3E7DAF32FC}"/>
              </a:ext>
            </a:extLst>
          </p:cNvPr>
          <p:cNvSpPr txBox="1"/>
          <p:nvPr/>
        </p:nvSpPr>
        <p:spPr>
          <a:xfrm>
            <a:off x="2818160" y="1856294"/>
            <a:ext cx="1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cx(q0, q1)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 </a:t>
            </a:r>
            <a:r>
              <a:rPr lang="en-US" b="1" dirty="0"/>
              <a:t>NOT</a:t>
            </a:r>
            <a:r>
              <a:rPr lang="en-US" dirty="0"/>
              <a:t> (on q1)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40737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26635" y="640737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A7DED8-AFEA-43F7-A545-897B51825206}"/>
              </a:ext>
            </a:extLst>
          </p:cNvPr>
          <p:cNvSpPr/>
          <p:nvPr/>
        </p:nvSpPr>
        <p:spPr>
          <a:xfrm>
            <a:off x="6050761" y="34933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103FC47-4CEC-415D-9A95-497F0527FAF5}"/>
              </a:ext>
            </a:extLst>
          </p:cNvPr>
          <p:cNvGrpSpPr/>
          <p:nvPr/>
        </p:nvGrpSpPr>
        <p:grpSpPr>
          <a:xfrm>
            <a:off x="2264419" y="5400391"/>
            <a:ext cx="556737" cy="750150"/>
            <a:chOff x="4073648" y="5158174"/>
            <a:chExt cx="556737" cy="75015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809EAD-75A2-45DE-8C76-0E912C7D2293}"/>
                </a:ext>
              </a:extLst>
            </p:cNvPr>
            <p:cNvSpPr txBox="1"/>
            <p:nvPr/>
          </p:nvSpPr>
          <p:spPr>
            <a:xfrm>
              <a:off x="4246927" y="553899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D890D4F-CDEA-4CC6-A832-FDC542E1E1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73648" y="5158174"/>
              <a:ext cx="267170" cy="4362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182A74D-4DBD-4986-A098-9B3DEAE266B5}"/>
              </a:ext>
            </a:extLst>
          </p:cNvPr>
          <p:cNvGrpSpPr/>
          <p:nvPr/>
        </p:nvGrpSpPr>
        <p:grpSpPr>
          <a:xfrm>
            <a:off x="3198004" y="5516380"/>
            <a:ext cx="811865" cy="901045"/>
            <a:chOff x="4332829" y="4827446"/>
            <a:chExt cx="811865" cy="90104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82B189-32C8-4490-B390-354C5BE70F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0E7403F-BD55-4236-B48D-376C911EF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018" y="4827446"/>
              <a:ext cx="494676" cy="5317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9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0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/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blipFill>
                <a:blip r:embed="rId11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/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blipFill>
                <a:blip r:embed="rId12"/>
                <a:stretch>
                  <a:fillRect l="-35238" t="-101961" r="-58095" b="-15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84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0" grpId="0"/>
      <p:bldP spid="15" grpId="0" animBg="1"/>
      <p:bldP spid="42" grpId="0" animBg="1"/>
      <p:bldP spid="50" grpId="0"/>
      <p:bldP spid="51" grpId="0" animBg="1"/>
      <p:bldP spid="52" grpId="0" animBg="1"/>
      <p:bldP spid="39" grpId="0" animBg="1"/>
      <p:bldP spid="38" grpId="0"/>
      <p:bldP spid="41" grpId="0"/>
      <p:bldP spid="43" grpId="0"/>
      <p:bldP spid="4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B39718-C6FE-4F3B-928B-08F3E4AB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509" y="3869238"/>
            <a:ext cx="3525841" cy="2399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1EAC1-2803-46C2-A4CE-92FF0D9F3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6" y="830948"/>
            <a:ext cx="4327451" cy="2916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3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631116" y="80067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951847" y="221803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3822492" y="2013263"/>
            <a:ext cx="859835" cy="632501"/>
            <a:chOff x="3775164" y="4829669"/>
            <a:chExt cx="859835" cy="63250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251541" y="482966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5164" y="5094741"/>
              <a:ext cx="565654" cy="3674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343297" y="888644"/>
            <a:ext cx="1228703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5912912" y="6065571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682552" y="6065571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FD2B4-A6F3-4467-8A3A-5B189E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06" y="4266400"/>
            <a:ext cx="3810224" cy="16056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47559B5-5D0A-4F38-A887-B0CCC854D09F}"/>
              </a:ext>
            </a:extLst>
          </p:cNvPr>
          <p:cNvSpPr/>
          <p:nvPr/>
        </p:nvSpPr>
        <p:spPr>
          <a:xfrm>
            <a:off x="3086302" y="2700746"/>
            <a:ext cx="95354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/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F108CE19-F993-4353-810C-D40F96786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954" y="1915422"/>
            <a:ext cx="2764408" cy="526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/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8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1" grpId="0" animBg="1"/>
      <p:bldP spid="52" grpId="0" animBg="1"/>
      <p:bldP spid="44" grpId="0" animBg="1"/>
      <p:bldP spid="45" grpId="0"/>
      <p:bldP spid="4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natural question is this: If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single shot </a:t>
                </a:r>
                <a:r>
                  <a:rPr lang="en-US" sz="2400" dirty="0"/>
                  <a:t>gives us exactly the expected results, and taking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multiple shots</a:t>
                </a:r>
                <a:r>
                  <a:rPr lang="en-US" sz="2400" dirty="0"/>
                  <a:t> results in a histogram that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deviates away</a:t>
                </a:r>
                <a:r>
                  <a:rPr lang="en-US" sz="2400" dirty="0"/>
                  <a:t> from the exact results, </a:t>
                </a:r>
                <a:r>
                  <a:rPr lang="en-US" sz="2400" i="1" dirty="0"/>
                  <a:t>why would we ever use multiple shots</a:t>
                </a:r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answer is we are creating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very small</a:t>
                </a:r>
                <a:r>
                  <a:rPr lang="en-US" sz="2400" dirty="0"/>
                  <a:t> circuits, whose state vector has a </a:t>
                </a:r>
                <a:r>
                  <a:rPr lang="en-US" sz="2400" b="1" dirty="0"/>
                  <a:t>small</a:t>
                </a:r>
                <a:r>
                  <a:rPr lang="en-US" sz="2400" dirty="0"/>
                  <a:t> number of </a:t>
                </a:r>
                <a:r>
                  <a:rPr lang="en-US" sz="2400" b="1" dirty="0"/>
                  <a:t>amplitudes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quantum circuit having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45</a:t>
                </a:r>
                <a:r>
                  <a:rPr lang="en-US" sz="2000" dirty="0"/>
                  <a:t> qubits would require a state vector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sup>
                    </m:sSup>
                  </m:oMath>
                </a14:m>
                <a:r>
                  <a:rPr lang="en-US" sz="2000" dirty="0"/>
                  <a:t> amplitudes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/>
                  <a:t> to hold the both the real and imaginary components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000" dirty="0"/>
                  <a:t> bytes for 64-bit precision of both components)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563 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TB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RAM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– currently the maximum RAM in Linux is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256 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TB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cannot perfectly store such a large state vector, but we can execute the circuit thousands of times, measure the result of each shot, and tally the outcomes to create a </a:t>
                </a:r>
                <a:r>
                  <a:rPr lang="en-US" sz="2000" b="1" dirty="0"/>
                  <a:t>histogram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3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184BBEE-99DA-46DF-BBB8-00DB5D5D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491" y="1503412"/>
            <a:ext cx="3779934" cy="2731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157A2-46DF-4D74-8EFB-43874AF2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869" y="4769014"/>
            <a:ext cx="4569484" cy="1529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0EBA4D-6589-4AFF-B10C-18082AE4E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64" y="830948"/>
            <a:ext cx="4246969" cy="2916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631116" y="80067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94325" y="154464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443396" y="89655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FF36EB-AE3B-467B-8753-D3A864D73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59" y="4009514"/>
            <a:ext cx="3391757" cy="25602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E1C8F04-0D35-4DC4-ABAC-F66B8C7C267B}"/>
              </a:ext>
            </a:extLst>
          </p:cNvPr>
          <p:cNvGrpSpPr/>
          <p:nvPr/>
        </p:nvGrpSpPr>
        <p:grpSpPr>
          <a:xfrm>
            <a:off x="1171389" y="2126826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6852C7-7483-406D-A939-E7C960D4302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CE3A94-6C04-4C56-BCF5-A686DBADB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AC6DD41-C70B-4644-BB12-6C43E1092F40}"/>
              </a:ext>
            </a:extLst>
          </p:cNvPr>
          <p:cNvSpPr txBox="1"/>
          <p:nvPr/>
        </p:nvSpPr>
        <p:spPr>
          <a:xfrm>
            <a:off x="1246754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067D8F-347C-413D-AE92-63EF40568BAB}"/>
              </a:ext>
            </a:extLst>
          </p:cNvPr>
          <p:cNvSpPr txBox="1"/>
          <p:nvPr/>
        </p:nvSpPr>
        <p:spPr>
          <a:xfrm>
            <a:off x="2254645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EB48EE-5C5E-4544-9328-4A49AF8D4E11}"/>
              </a:ext>
            </a:extLst>
          </p:cNvPr>
          <p:cNvSpPr txBox="1"/>
          <p:nvPr/>
        </p:nvSpPr>
        <p:spPr>
          <a:xfrm>
            <a:off x="3271153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A48558-4118-443B-8955-8751A2E6574C}"/>
              </a:ext>
            </a:extLst>
          </p:cNvPr>
          <p:cNvGrpSpPr/>
          <p:nvPr/>
        </p:nvGrpSpPr>
        <p:grpSpPr>
          <a:xfrm>
            <a:off x="1171389" y="2707414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A83A01-C77C-4A0B-A988-0EECC3EAED8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2FDB0C3-8C5E-4603-8514-1E4C32AB5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9AAA3F6-3B12-4887-A42D-909131F47962}"/>
              </a:ext>
            </a:extLst>
          </p:cNvPr>
          <p:cNvCxnSpPr>
            <a:cxnSpLocks/>
            <a:stCxn id="17" idx="0"/>
            <a:endCxn id="3" idx="2"/>
          </p:cNvCxnSpPr>
          <p:nvPr/>
        </p:nvCxnSpPr>
        <p:spPr>
          <a:xfrm rot="16200000" flipV="1">
            <a:off x="7270782" y="3967592"/>
            <a:ext cx="600499" cy="1047316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067B23D-F262-4D43-8FEA-254A1AC8C975}"/>
              </a:ext>
            </a:extLst>
          </p:cNvPr>
          <p:cNvSpPr/>
          <p:nvPr/>
        </p:nvSpPr>
        <p:spPr>
          <a:xfrm>
            <a:off x="5715243" y="4092575"/>
            <a:ext cx="2664259" cy="984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/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blipFill>
                <a:blip r:embed="rId6"/>
                <a:stretch>
                  <a:fillRect l="-86486" t="-64881" r="-128829" b="-60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/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are in independent 50/50 superpositions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55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4" grpId="0"/>
      <p:bldP spid="35" grpId="0"/>
      <p:bldP spid="36" grpId="0"/>
      <p:bldP spid="3" grpId="0" animBg="1"/>
      <p:bldP spid="8" grpId="0" animBg="1"/>
      <p:bldP spid="3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F41391-ABB3-4517-B290-B947103C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64" y="830948"/>
            <a:ext cx="4272960" cy="2669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14D416-7DAF-4A35-899E-CBE51480F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613" y="3894950"/>
            <a:ext cx="3618038" cy="2471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791430" y="79944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886479" y="208983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477715" y="889061"/>
            <a:ext cx="12706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F48504-0974-45E5-9EEF-20F06BDAFC80}"/>
              </a:ext>
            </a:extLst>
          </p:cNvPr>
          <p:cNvSpPr txBox="1"/>
          <p:nvPr/>
        </p:nvSpPr>
        <p:spPr>
          <a:xfrm>
            <a:off x="5676333" y="2944132"/>
            <a:ext cx="2420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brings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419097D-3203-4773-AB32-799098C46691}"/>
              </a:ext>
            </a:extLst>
          </p:cNvPr>
          <p:cNvSpPr/>
          <p:nvPr/>
        </p:nvSpPr>
        <p:spPr>
          <a:xfrm>
            <a:off x="2842375" y="2529862"/>
            <a:ext cx="1005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580DFE-8DC0-4DFE-876E-8F013BDE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6" y="3807968"/>
            <a:ext cx="3960723" cy="230755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4657937" y="2445728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EEDBDB-9B3D-904D-28D4-99FC4CD95AB5}"/>
              </a:ext>
            </a:extLst>
          </p:cNvPr>
          <p:cNvSpPr/>
          <p:nvPr/>
        </p:nvSpPr>
        <p:spPr>
          <a:xfrm>
            <a:off x="2383436" y="89655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7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 animBg="1"/>
      <p:bldP spid="2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C4901B-486D-4596-B38B-655769A9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30" y="3444036"/>
            <a:ext cx="3298616" cy="2354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E16BC1-6022-4DC2-9AAC-C61285D38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13" y="830948"/>
            <a:ext cx="3361905" cy="34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824995" y="7822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46834" y="289180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80199" y="870264"/>
            <a:ext cx="69317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68008" y="276694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1511290" y="3385494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726E8-EF4A-48AC-97F0-3FA041DC4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984" y="1545550"/>
            <a:ext cx="3067050" cy="17335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7F7740-2C49-4128-9F01-11213F3E6A30}"/>
              </a:ext>
            </a:extLst>
          </p:cNvPr>
          <p:cNvCxnSpPr/>
          <p:nvPr/>
        </p:nvCxnSpPr>
        <p:spPr>
          <a:xfrm>
            <a:off x="6020783" y="2035755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6C23259-F15C-4E47-B755-639408280685}"/>
              </a:ext>
            </a:extLst>
          </p:cNvPr>
          <p:cNvCxnSpPr>
            <a:cxnSpLocks/>
          </p:cNvCxnSpPr>
          <p:nvPr/>
        </p:nvCxnSpPr>
        <p:spPr>
          <a:xfrm>
            <a:off x="7801958" y="2035235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F92A68-7963-447A-A57A-6DD59741B807}"/>
              </a:ext>
            </a:extLst>
          </p:cNvPr>
          <p:cNvCxnSpPr/>
          <p:nvPr/>
        </p:nvCxnSpPr>
        <p:spPr>
          <a:xfrm>
            <a:off x="6020783" y="242204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44F506-D7F6-4B73-A2EB-1F05558BDDBE}"/>
              </a:ext>
            </a:extLst>
          </p:cNvPr>
          <p:cNvCxnSpPr>
            <a:cxnSpLocks/>
          </p:cNvCxnSpPr>
          <p:nvPr/>
        </p:nvCxnSpPr>
        <p:spPr>
          <a:xfrm>
            <a:off x="7801958" y="242152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E48239-457D-4BE3-93E5-D3C9E3C48C53}"/>
              </a:ext>
            </a:extLst>
          </p:cNvPr>
          <p:cNvCxnSpPr/>
          <p:nvPr/>
        </p:nvCxnSpPr>
        <p:spPr>
          <a:xfrm>
            <a:off x="6020783" y="262100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1B5781-C217-4F5D-A7CF-3574F0BE1C89}"/>
              </a:ext>
            </a:extLst>
          </p:cNvPr>
          <p:cNvCxnSpPr>
            <a:cxnSpLocks/>
          </p:cNvCxnSpPr>
          <p:nvPr/>
        </p:nvCxnSpPr>
        <p:spPr>
          <a:xfrm>
            <a:off x="7801958" y="262048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0CCAD5-068C-4B4D-8E61-D87B43544F14}"/>
              </a:ext>
            </a:extLst>
          </p:cNvPr>
          <p:cNvCxnSpPr/>
          <p:nvPr/>
        </p:nvCxnSpPr>
        <p:spPr>
          <a:xfrm>
            <a:off x="6020783" y="299776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226DEE-A9AC-43D7-96C5-C02F16953AF9}"/>
              </a:ext>
            </a:extLst>
          </p:cNvPr>
          <p:cNvCxnSpPr>
            <a:cxnSpLocks/>
          </p:cNvCxnSpPr>
          <p:nvPr/>
        </p:nvCxnSpPr>
        <p:spPr>
          <a:xfrm>
            <a:off x="7801958" y="299724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Curved Down 38">
            <a:extLst>
              <a:ext uri="{FF2B5EF4-FFF2-40B4-BE49-F238E27FC236}">
                <a16:creationId xmlns:a16="http://schemas.microsoft.com/office/drawing/2014/main" id="{40FADC5A-26C6-434E-9431-C4FD18F98F6D}"/>
              </a:ext>
            </a:extLst>
          </p:cNvPr>
          <p:cNvSpPr/>
          <p:nvPr/>
        </p:nvSpPr>
        <p:spPr>
          <a:xfrm>
            <a:off x="6133922" y="2055352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Down 45">
            <a:extLst>
              <a:ext uri="{FF2B5EF4-FFF2-40B4-BE49-F238E27FC236}">
                <a16:creationId xmlns:a16="http://schemas.microsoft.com/office/drawing/2014/main" id="{5CB02061-3CAD-46D9-A1AB-5AC5979EF1E5}"/>
              </a:ext>
            </a:extLst>
          </p:cNvPr>
          <p:cNvSpPr/>
          <p:nvPr/>
        </p:nvSpPr>
        <p:spPr>
          <a:xfrm>
            <a:off x="6133921" y="2620480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urved Down 46">
            <a:extLst>
              <a:ext uri="{FF2B5EF4-FFF2-40B4-BE49-F238E27FC236}">
                <a16:creationId xmlns:a16="http://schemas.microsoft.com/office/drawing/2014/main" id="{0576A9C2-9834-4065-B9DD-116E71F3AA19}"/>
              </a:ext>
            </a:extLst>
          </p:cNvPr>
          <p:cNvSpPr/>
          <p:nvPr/>
        </p:nvSpPr>
        <p:spPr>
          <a:xfrm>
            <a:off x="6133920" y="3003573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2CA854-52FC-45F6-8229-73DB1EBC0DE1}"/>
              </a:ext>
            </a:extLst>
          </p:cNvPr>
          <p:cNvSpPr txBox="1"/>
          <p:nvPr/>
        </p:nvSpPr>
        <p:spPr>
          <a:xfrm>
            <a:off x="4815298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42E2F2-D534-4B73-8CF5-DE5BC4DA181C}"/>
              </a:ext>
            </a:extLst>
          </p:cNvPr>
          <p:cNvSpPr txBox="1"/>
          <p:nvPr/>
        </p:nvSpPr>
        <p:spPr>
          <a:xfrm>
            <a:off x="4815298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07EA8D-20AA-4ADD-8BBE-2EEB88FE9DDE}"/>
              </a:ext>
            </a:extLst>
          </p:cNvPr>
          <p:cNvSpPr txBox="1"/>
          <p:nvPr/>
        </p:nvSpPr>
        <p:spPr>
          <a:xfrm>
            <a:off x="4815298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8F171B-1197-4B92-8300-53749DDC99FE}"/>
              </a:ext>
            </a:extLst>
          </p:cNvPr>
          <p:cNvSpPr txBox="1"/>
          <p:nvPr/>
        </p:nvSpPr>
        <p:spPr>
          <a:xfrm>
            <a:off x="4815298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111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6DB1EE-A91D-4C58-BBE4-A8393ED5F425}"/>
              </a:ext>
            </a:extLst>
          </p:cNvPr>
          <p:cNvSpPr txBox="1"/>
          <p:nvPr/>
        </p:nvSpPr>
        <p:spPr>
          <a:xfrm>
            <a:off x="4464692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41E4CF-DBDE-40E4-BF02-F3D13594BB82}"/>
              </a:ext>
            </a:extLst>
          </p:cNvPr>
          <p:cNvSpPr txBox="1"/>
          <p:nvPr/>
        </p:nvSpPr>
        <p:spPr>
          <a:xfrm>
            <a:off x="4464692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A074D7-B094-436D-AB45-67EF3270511B}"/>
              </a:ext>
            </a:extLst>
          </p:cNvPr>
          <p:cNvSpPr txBox="1"/>
          <p:nvPr/>
        </p:nvSpPr>
        <p:spPr>
          <a:xfrm>
            <a:off x="4464692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CBC06-C443-4990-9E9E-D65933EA8975}"/>
              </a:ext>
            </a:extLst>
          </p:cNvPr>
          <p:cNvSpPr txBox="1"/>
          <p:nvPr/>
        </p:nvSpPr>
        <p:spPr>
          <a:xfrm>
            <a:off x="4464692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3977A-1DA0-488F-8D02-EC9EB4CDE2B5}"/>
              </a:ext>
            </a:extLst>
          </p:cNvPr>
          <p:cNvSpPr txBox="1"/>
          <p:nvPr/>
        </p:nvSpPr>
        <p:spPr>
          <a:xfrm>
            <a:off x="2388204" y="2554818"/>
            <a:ext cx="1510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cx(q0, q2) = </a:t>
            </a:r>
          </a:p>
          <a:p>
            <a:pPr algn="ctr"/>
            <a:r>
              <a:rPr lang="en-US" sz="1400" b="1" dirty="0"/>
              <a:t>Controlled</a:t>
            </a:r>
            <a:r>
              <a:rPr lang="en-US" sz="1400" dirty="0"/>
              <a:t> (by q0) </a:t>
            </a:r>
            <a:r>
              <a:rPr lang="en-US" sz="1400" b="1" dirty="0"/>
              <a:t>NOT</a:t>
            </a:r>
            <a:r>
              <a:rPr lang="en-US" sz="1400" dirty="0"/>
              <a:t> (on q2)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34BA51-15D3-28BA-9036-FAB756454480}"/>
              </a:ext>
            </a:extLst>
          </p:cNvPr>
          <p:cNvSpPr txBox="1"/>
          <p:nvPr/>
        </p:nvSpPr>
        <p:spPr>
          <a:xfrm>
            <a:off x="2673412" y="3410630"/>
            <a:ext cx="871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40264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46" grpId="0" animBg="1"/>
      <p:bldP spid="47" grpId="0" animBg="1"/>
      <p:bldP spid="21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24" grpId="0" animBg="1"/>
      <p:bldP spid="58" grpId="0" animBg="1"/>
      <p:bldP spid="5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C4901B-486D-4596-B38B-655769A9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30" y="3444036"/>
            <a:ext cx="3298616" cy="2354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171650E-FCF5-A218-3819-286FD6D96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70" y="1714696"/>
            <a:ext cx="8578060" cy="148232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48077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C28C471-0FA1-4B36-95CD-67360DAED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318" y="3492183"/>
            <a:ext cx="3320557" cy="2292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4D110-671C-4EBB-B7FB-3BDAFA76A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771857"/>
            <a:ext cx="3990476" cy="26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7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471892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206412" y="806702"/>
            <a:ext cx="11083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FFBDD0-1669-408B-9424-D8C7BA1A359A}"/>
              </a:ext>
            </a:extLst>
          </p:cNvPr>
          <p:cNvGrpSpPr/>
          <p:nvPr/>
        </p:nvGrpSpPr>
        <p:grpSpPr>
          <a:xfrm>
            <a:off x="5041693" y="5901658"/>
            <a:ext cx="3380952" cy="554566"/>
            <a:chOff x="5041693" y="5901658"/>
            <a:chExt cx="3380952" cy="55456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3A81161-718A-407A-AE76-9501E6EA4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1693" y="6084795"/>
              <a:ext cx="3380952" cy="37142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69BBE4-3AD9-4688-A278-452BD429CC72}"/>
                </a:ext>
              </a:extLst>
            </p:cNvPr>
            <p:cNvSpPr txBox="1"/>
            <p:nvPr/>
          </p:nvSpPr>
          <p:spPr>
            <a:xfrm>
              <a:off x="6185664" y="5901658"/>
              <a:ext cx="22369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</a:rPr>
                <a:t>0     1     2      3      4     5     6      7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457AE9-8F72-4F0B-80B1-3F4E29E2AC58}"/>
              </a:ext>
            </a:extLst>
          </p:cNvPr>
          <p:cNvGrpSpPr/>
          <p:nvPr/>
        </p:nvGrpSpPr>
        <p:grpSpPr>
          <a:xfrm>
            <a:off x="4464692" y="1545550"/>
            <a:ext cx="3957953" cy="1776823"/>
            <a:chOff x="4464692" y="1545550"/>
            <a:chExt cx="3957953" cy="177682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DC6687-56D1-41F1-993A-5D6B340C547F}"/>
                </a:ext>
              </a:extLst>
            </p:cNvPr>
            <p:cNvSpPr/>
            <p:nvPr/>
          </p:nvSpPr>
          <p:spPr>
            <a:xfrm>
              <a:off x="7868008" y="2766949"/>
              <a:ext cx="554637" cy="170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2726E8-EF4A-48AC-97F0-3FA041DC4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9984" y="1545550"/>
              <a:ext cx="3067050" cy="1733550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7F7740-2C49-4128-9F01-11213F3E6A30}"/>
                </a:ext>
              </a:extLst>
            </p:cNvPr>
            <p:cNvCxnSpPr/>
            <p:nvPr/>
          </p:nvCxnSpPr>
          <p:spPr>
            <a:xfrm>
              <a:off x="6020783" y="2035755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C23259-F15C-4E47-B755-639408280685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035235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6F92A68-7963-447A-A57A-6DD59741B807}"/>
                </a:ext>
              </a:extLst>
            </p:cNvPr>
            <p:cNvCxnSpPr/>
            <p:nvPr/>
          </p:nvCxnSpPr>
          <p:spPr>
            <a:xfrm>
              <a:off x="6020783" y="242204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B44F506-D7F6-4B73-A2EB-1F05558BDDBE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42152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E48239-457D-4BE3-93E5-D3C9E3C48C53}"/>
                </a:ext>
              </a:extLst>
            </p:cNvPr>
            <p:cNvCxnSpPr/>
            <p:nvPr/>
          </p:nvCxnSpPr>
          <p:spPr>
            <a:xfrm>
              <a:off x="6020783" y="262100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F1B5781-C217-4F5D-A7CF-3574F0BE1C89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62048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0CCAD5-068C-4B4D-8E61-D87B43544F14}"/>
                </a:ext>
              </a:extLst>
            </p:cNvPr>
            <p:cNvCxnSpPr/>
            <p:nvPr/>
          </p:nvCxnSpPr>
          <p:spPr>
            <a:xfrm>
              <a:off x="6020783" y="299776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226DEE-A9AC-43D7-96C5-C02F16953AF9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99724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row: Curved Down 17">
              <a:extLst>
                <a:ext uri="{FF2B5EF4-FFF2-40B4-BE49-F238E27FC236}">
                  <a16:creationId xmlns:a16="http://schemas.microsoft.com/office/drawing/2014/main" id="{F72C74EA-3EF8-4B24-8C80-A05CCC8F3228}"/>
                </a:ext>
              </a:extLst>
            </p:cNvPr>
            <p:cNvSpPr/>
            <p:nvPr/>
          </p:nvSpPr>
          <p:spPr>
            <a:xfrm>
              <a:off x="6136644" y="1658996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Arrow: Curved Down 38">
              <a:extLst>
                <a:ext uri="{FF2B5EF4-FFF2-40B4-BE49-F238E27FC236}">
                  <a16:creationId xmlns:a16="http://schemas.microsoft.com/office/drawing/2014/main" id="{40FADC5A-26C6-434E-9431-C4FD18F98F6D}"/>
                </a:ext>
              </a:extLst>
            </p:cNvPr>
            <p:cNvSpPr/>
            <p:nvPr/>
          </p:nvSpPr>
          <p:spPr>
            <a:xfrm>
              <a:off x="6133922" y="2055352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Arrow: Curved Down 45">
              <a:extLst>
                <a:ext uri="{FF2B5EF4-FFF2-40B4-BE49-F238E27FC236}">
                  <a16:creationId xmlns:a16="http://schemas.microsoft.com/office/drawing/2014/main" id="{5CB02061-3CAD-46D9-A1AB-5AC5979EF1E5}"/>
                </a:ext>
              </a:extLst>
            </p:cNvPr>
            <p:cNvSpPr/>
            <p:nvPr/>
          </p:nvSpPr>
          <p:spPr>
            <a:xfrm>
              <a:off x="6133921" y="2620480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Arrow: Curved Down 46">
              <a:extLst>
                <a:ext uri="{FF2B5EF4-FFF2-40B4-BE49-F238E27FC236}">
                  <a16:creationId xmlns:a16="http://schemas.microsoft.com/office/drawing/2014/main" id="{0576A9C2-9834-4065-B9DD-116E71F3AA19}"/>
                </a:ext>
              </a:extLst>
            </p:cNvPr>
            <p:cNvSpPr/>
            <p:nvPr/>
          </p:nvSpPr>
          <p:spPr>
            <a:xfrm>
              <a:off x="6133920" y="3003573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2CA854-52FC-45F6-8229-73DB1EBC0DE1}"/>
                </a:ext>
              </a:extLst>
            </p:cNvPr>
            <p:cNvSpPr txBox="1"/>
            <p:nvPr/>
          </p:nvSpPr>
          <p:spPr>
            <a:xfrm>
              <a:off x="4815298" y="1706621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000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42E2F2-D534-4B73-8CF5-DE5BC4DA181C}"/>
                </a:ext>
              </a:extLst>
            </p:cNvPr>
            <p:cNvSpPr txBox="1"/>
            <p:nvPr/>
          </p:nvSpPr>
          <p:spPr>
            <a:xfrm>
              <a:off x="4815298" y="2088959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07EA8D-20AA-4ADD-8BBE-2EEB88FE9DDE}"/>
                </a:ext>
              </a:extLst>
            </p:cNvPr>
            <p:cNvSpPr txBox="1"/>
            <p:nvPr/>
          </p:nvSpPr>
          <p:spPr>
            <a:xfrm>
              <a:off x="4815298" y="2662698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011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E8F171B-1197-4B92-8300-53749DDC99FE}"/>
                </a:ext>
              </a:extLst>
            </p:cNvPr>
            <p:cNvSpPr txBox="1"/>
            <p:nvPr/>
          </p:nvSpPr>
          <p:spPr>
            <a:xfrm>
              <a:off x="4815298" y="3045374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111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06DB1EE-A91D-4C58-BBE4-A8393ED5F425}"/>
                </a:ext>
              </a:extLst>
            </p:cNvPr>
            <p:cNvSpPr txBox="1"/>
            <p:nvPr/>
          </p:nvSpPr>
          <p:spPr>
            <a:xfrm>
              <a:off x="4464692" y="1706621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41E4CF-DBDE-40E4-BF02-F3D13594BB82}"/>
                </a:ext>
              </a:extLst>
            </p:cNvPr>
            <p:cNvSpPr txBox="1"/>
            <p:nvPr/>
          </p:nvSpPr>
          <p:spPr>
            <a:xfrm>
              <a:off x="4464692" y="2088959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A074D7-B094-436D-AB45-67EF3270511B}"/>
                </a:ext>
              </a:extLst>
            </p:cNvPr>
            <p:cNvSpPr txBox="1"/>
            <p:nvPr/>
          </p:nvSpPr>
          <p:spPr>
            <a:xfrm>
              <a:off x="4464692" y="2662698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9CBC06-C443-4990-9E9E-D65933EA8975}"/>
                </a:ext>
              </a:extLst>
            </p:cNvPr>
            <p:cNvSpPr txBox="1"/>
            <p:nvPr/>
          </p:nvSpPr>
          <p:spPr>
            <a:xfrm>
              <a:off x="4464692" y="3045374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7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893A963-72E5-4133-8802-95A33C8A3DEC}"/>
              </a:ext>
            </a:extLst>
          </p:cNvPr>
          <p:cNvSpPr/>
          <p:nvPr/>
        </p:nvSpPr>
        <p:spPr>
          <a:xfrm>
            <a:off x="2452374" y="2573559"/>
            <a:ext cx="761533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C112B4-AB78-46A6-9E8F-612660060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354" y="3725740"/>
            <a:ext cx="4217538" cy="198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2B39A3-3C72-4BFB-BDED-0E6A4329D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68109"/>
            <a:ext cx="3542857" cy="25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8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979887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810627"/>
            <a:ext cx="270720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EFE56-CFC8-4140-BBF9-AD772ABA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3459845"/>
            <a:ext cx="3463142" cy="1436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EAC543-D465-47F9-8747-877F109EC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4" y="5045286"/>
            <a:ext cx="3533333" cy="1676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AE6D66-39BD-47B1-BF80-AF89A5DEB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969" y="2230364"/>
            <a:ext cx="2914441" cy="4253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76273D-CDFA-5548-56A1-20287098280C}"/>
              </a:ext>
            </a:extLst>
          </p:cNvPr>
          <p:cNvSpPr txBox="1"/>
          <p:nvPr/>
        </p:nvSpPr>
        <p:spPr>
          <a:xfrm>
            <a:off x="4037585" y="1623429"/>
            <a:ext cx="233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"All or nothing"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D808F-EC6A-D5A6-6904-1DB62DF7B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736" y="5112793"/>
            <a:ext cx="6724650" cy="78105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724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10B11C-BD94-47AC-86AF-C4F5A038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68109"/>
            <a:ext cx="2980952" cy="34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9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163888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810627"/>
            <a:ext cx="196519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001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010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C0D6E6E-D39C-40FC-910C-7C99A42A1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14" y="4763099"/>
            <a:ext cx="4437504" cy="1235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C7B8FE-65E1-4709-A9EC-DC40A93DB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551" y="1802202"/>
            <a:ext cx="3542857" cy="390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D91594-C57C-43BE-98CD-B8F985542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307" y="3450499"/>
            <a:ext cx="3737867" cy="27735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3FEFF6-7465-4D12-AB68-9EC42BEE96B7}"/>
              </a:ext>
            </a:extLst>
          </p:cNvPr>
          <p:cNvSpPr txBox="1"/>
          <p:nvPr/>
        </p:nvSpPr>
        <p:spPr>
          <a:xfrm>
            <a:off x="5911858" y="2270242"/>
            <a:ext cx="21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1              2             4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CB4D8C-6B19-4D51-B706-99D5E5AEABAA}"/>
              </a:ext>
            </a:extLst>
          </p:cNvPr>
          <p:cNvSpPr txBox="1"/>
          <p:nvPr/>
        </p:nvSpPr>
        <p:spPr>
          <a:xfrm>
            <a:off x="6199168" y="1470311"/>
            <a:ext cx="254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0    1     2   3    4    5   6   7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043C4-3F8E-859D-7FDF-DAC7B1911CA8}"/>
              </a:ext>
            </a:extLst>
          </p:cNvPr>
          <p:cNvSpPr txBox="1"/>
          <p:nvPr/>
        </p:nvSpPr>
        <p:spPr>
          <a:xfrm>
            <a:off x="3563501" y="2650544"/>
            <a:ext cx="2226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"Mutually Exclusive"</a:t>
            </a:r>
          </a:p>
        </p:txBody>
      </p:sp>
    </p:spTree>
    <p:extLst>
      <p:ext uri="{BB962C8B-B14F-4D97-AF65-F5344CB8AC3E}">
        <p14:creationId xmlns:p14="http://schemas.microsoft.com/office/powerpoint/2010/main" val="457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15" grpId="0"/>
      <p:bldP spid="22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F2973C8-E801-4EDA-A2EC-D95A70637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05" y="2217226"/>
            <a:ext cx="3745195" cy="323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02" y="1309841"/>
            <a:ext cx="2967893" cy="504651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7BD28A6-185E-43F5-BECC-02DFF12ADB95}"/>
              </a:ext>
            </a:extLst>
          </p:cNvPr>
          <p:cNvSpPr/>
          <p:nvPr/>
        </p:nvSpPr>
        <p:spPr>
          <a:xfrm>
            <a:off x="6622021" y="4041058"/>
            <a:ext cx="1802068" cy="236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9F06EA-EBD7-4F34-8C62-54699F82FC3F}"/>
              </a:ext>
            </a:extLst>
          </p:cNvPr>
          <p:cNvSpPr/>
          <p:nvPr/>
        </p:nvSpPr>
        <p:spPr>
          <a:xfrm>
            <a:off x="6622021" y="1255855"/>
            <a:ext cx="1802068" cy="278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901F4-ED95-4C13-9AD7-B835B2D9D48F}"/>
              </a:ext>
            </a:extLst>
          </p:cNvPr>
          <p:cNvSpPr/>
          <p:nvPr/>
        </p:nvSpPr>
        <p:spPr>
          <a:xfrm>
            <a:off x="5734644" y="3086100"/>
            <a:ext cx="21543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CCF24-12B9-4DE9-A728-72AC8641CF48}"/>
              </a:ext>
            </a:extLst>
          </p:cNvPr>
          <p:cNvSpPr txBox="1"/>
          <p:nvPr/>
        </p:nvSpPr>
        <p:spPr>
          <a:xfrm>
            <a:off x="4781244" y="1766965"/>
            <a:ext cx="135789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CCBCE8-08A1-4FB5-AC86-BF8C4FE683BD}"/>
              </a:ext>
            </a:extLst>
          </p:cNvPr>
          <p:cNvCxnSpPr/>
          <p:nvPr/>
        </p:nvCxnSpPr>
        <p:spPr>
          <a:xfrm>
            <a:off x="5490046" y="2413296"/>
            <a:ext cx="288258" cy="592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CFE165-6519-4A71-B773-889C9186717F}"/>
              </a:ext>
            </a:extLst>
          </p:cNvPr>
          <p:cNvSpPr txBox="1"/>
          <p:nvPr/>
        </p:nvSpPr>
        <p:spPr>
          <a:xfrm>
            <a:off x="801974" y="1831615"/>
            <a:ext cx="154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Bullets</a:t>
            </a:r>
          </a:p>
          <a:p>
            <a:pPr algn="ctr"/>
            <a:r>
              <a:rPr lang="en-US" dirty="0"/>
              <a:t>(Particles)</a:t>
            </a:r>
          </a:p>
        </p:txBody>
      </p:sp>
    </p:spTree>
    <p:extLst>
      <p:ext uri="{BB962C8B-B14F-4D97-AF65-F5344CB8AC3E}">
        <p14:creationId xmlns:p14="http://schemas.microsoft.com/office/powerpoint/2010/main" val="14426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17" grpId="0" animBg="1"/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Simulating Classical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All </a:t>
            </a:r>
            <a:r>
              <a:rPr lang="en-US" sz="2400" b="1" dirty="0"/>
              <a:t>classical</a:t>
            </a:r>
            <a:r>
              <a:rPr lang="en-US" sz="2400" dirty="0"/>
              <a:t> digital logic (</a:t>
            </a:r>
            <a:r>
              <a:rPr lang="en-US" sz="2400" b="1" dirty="0">
                <a:solidFill>
                  <a:srgbClr val="00B050"/>
                </a:solidFill>
              </a:rPr>
              <a:t>Boolean</a:t>
            </a:r>
            <a:r>
              <a:rPr lang="en-US" sz="2400" dirty="0"/>
              <a:t>) gates can be </a:t>
            </a:r>
            <a:r>
              <a:rPr lang="en-US" sz="2400" i="1" dirty="0"/>
              <a:t>simulated</a:t>
            </a:r>
            <a:r>
              <a:rPr lang="en-US" sz="2400" dirty="0"/>
              <a:t> using quantum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represent </a:t>
            </a:r>
            <a:r>
              <a:rPr lang="en-US" sz="2400" b="1" dirty="0">
                <a:solidFill>
                  <a:srgbClr val="0070C0"/>
                </a:solidFill>
              </a:rPr>
              <a:t>operators</a:t>
            </a:r>
            <a:r>
              <a:rPr lang="en-US" sz="2400" dirty="0"/>
              <a:t>, and quantum operators can be represented as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computation must be </a:t>
            </a:r>
            <a:r>
              <a:rPr lang="en-US" sz="2400" u="sng" dirty="0"/>
              <a:t>reversible</a:t>
            </a:r>
            <a:r>
              <a:rPr lang="en-US" sz="2400" dirty="0"/>
              <a:t> therefore </a:t>
            </a:r>
            <a:r>
              <a:rPr lang="en-US" sz="2400" b="1" dirty="0">
                <a:solidFill>
                  <a:srgbClr val="7030A0"/>
                </a:solidFill>
              </a:rPr>
              <a:t>ancilla bits</a:t>
            </a:r>
            <a:r>
              <a:rPr lang="en-US" sz="2400" dirty="0"/>
              <a:t> may be required to allow unambiguous reconstruction of the initial input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Time reversible algorithms require </a:t>
            </a:r>
            <a:r>
              <a:rPr lang="en-US" sz="2400" i="1" dirty="0"/>
              <a:t>zero net energy</a:t>
            </a:r>
            <a:r>
              <a:rPr lang="en-US" sz="2400" dirty="0"/>
              <a:t> to compute but </a:t>
            </a:r>
            <a:r>
              <a:rPr lang="en-US" sz="2400" i="1" dirty="0"/>
              <a:t>not</a:t>
            </a:r>
            <a:r>
              <a:rPr lang="en-US" sz="2400" dirty="0"/>
              <a:t> to "host" – consider the chillers required to keep current quantum circuits near absolute zero (20 millikelvin)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49C949-5E5E-47B6-89BA-873072E2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95" y="815639"/>
            <a:ext cx="3961905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501887-5395-4629-A3C6-7587588DC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245" y="1463563"/>
            <a:ext cx="2914286" cy="2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 err="1">
                <a:latin typeface="+mn-lt"/>
              </a:rPr>
              <a:t>boolean_gates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508589" y="1089718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33179" y="215886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77293" y="248607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422063" y="2817806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11052" y="2467828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0921" y="2996699"/>
            <a:ext cx="1566661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5920922" y="2590969"/>
            <a:ext cx="90131" cy="528871"/>
          </a:xfrm>
          <a:prstGeom prst="bentConnector3">
            <a:avLst>
              <a:gd name="adj1" fmla="val 35363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1611614" y="3127160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90859" y="1191375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set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blipFill>
                <a:blip r:embed="rId4"/>
                <a:stretch>
                  <a:fillRect l="-2632" t="-3268" r="-4386" b="-725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9630235-72FC-4B3B-96A0-C90E8708C593}"/>
              </a:ext>
            </a:extLst>
          </p:cNvPr>
          <p:cNvSpPr txBox="1"/>
          <p:nvPr/>
        </p:nvSpPr>
        <p:spPr>
          <a:xfrm>
            <a:off x="2538103" y="2684735"/>
            <a:ext cx="192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ccx(q0, q1, q2)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q1) </a:t>
            </a:r>
            <a:r>
              <a:rPr lang="en-US" b="1" dirty="0"/>
              <a:t>NOT</a:t>
            </a:r>
            <a:r>
              <a:rPr lang="en-US" dirty="0"/>
              <a:t> (on q2)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09527-9567-48EC-9495-E0FE48694073}"/>
              </a:ext>
            </a:extLst>
          </p:cNvPr>
          <p:cNvGrpSpPr/>
          <p:nvPr/>
        </p:nvGrpSpPr>
        <p:grpSpPr>
          <a:xfrm>
            <a:off x="1676317" y="3613685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0F7AED-A56A-433A-8E9C-2E82AADC0B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AC76780-F25C-4AEE-A1EC-288483E12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6AF950A-4417-417C-BF48-4DF10C572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25" y="4454039"/>
            <a:ext cx="3175210" cy="20577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D75DEE-D442-45FD-86B4-66977B33A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551" y="4642433"/>
            <a:ext cx="2931638" cy="19979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015197-E467-498F-858D-5FD0AEFAA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780" y="5190151"/>
            <a:ext cx="1716290" cy="61848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623245" y="6405563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1362853" y="445776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1357360" y="500548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2861751" y="5528784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1D75F-FA97-415E-8859-F6A1D2A72368}"/>
              </a:ext>
            </a:extLst>
          </p:cNvPr>
          <p:cNvSpPr txBox="1"/>
          <p:nvPr/>
        </p:nvSpPr>
        <p:spPr>
          <a:xfrm>
            <a:off x="7459305" y="5054807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DC2582-CBE7-4DC8-9C0E-DD1688AD6796}"/>
              </a:ext>
            </a:extLst>
          </p:cNvPr>
          <p:cNvSpPr txBox="1"/>
          <p:nvPr/>
        </p:nvSpPr>
        <p:spPr>
          <a:xfrm>
            <a:off x="7465144" y="5349666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EEEA93-8897-4687-B943-8B4F1CFB9EC4}"/>
              </a:ext>
            </a:extLst>
          </p:cNvPr>
          <p:cNvSpPr txBox="1"/>
          <p:nvPr/>
        </p:nvSpPr>
        <p:spPr>
          <a:xfrm>
            <a:off x="8374335" y="5224084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96CFA-E90D-EB77-B913-2A31B3130C6A}"/>
              </a:ext>
            </a:extLst>
          </p:cNvPr>
          <p:cNvSpPr txBox="1"/>
          <p:nvPr/>
        </p:nvSpPr>
        <p:spPr>
          <a:xfrm>
            <a:off x="1876715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236197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 animBg="1"/>
      <p:bldP spid="41" grpId="0"/>
      <p:bldP spid="25" grpId="0" animBg="1"/>
      <p:bldP spid="26" grpId="0"/>
      <p:bldP spid="48" grpId="0"/>
      <p:bldP spid="49" grpId="0"/>
      <p:bldP spid="3" grpId="0"/>
      <p:bldP spid="45" grpId="0"/>
      <p:bldP spid="46" grpId="0"/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F763D7-9001-4E93-9942-B4C8246D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135" y="4674925"/>
            <a:ext cx="2928622" cy="1950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E17EE-FCF3-40DF-B8CD-E33823D0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4" y="524509"/>
            <a:ext cx="2980952" cy="36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13E19-6D91-4EC8-B97E-D898395E3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079" y="5242489"/>
            <a:ext cx="1716665" cy="595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DFE04-949C-42EE-B0B7-1854DCAEC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97" y="4454039"/>
            <a:ext cx="3733454" cy="2043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dirty="0">
                <a:latin typeface="+mn-lt"/>
              </a:rPr>
            </a:br>
            <a:r>
              <a:rPr lang="en-US" sz="3200" b="1" dirty="0" err="1">
                <a:latin typeface="+mn-lt"/>
              </a:rPr>
              <a:t>boolean_gates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478143" y="47488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218042" y="134149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60413" y="576546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703393" y="6421480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680801" y="4470989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675308" y="501870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3139238" y="554004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3D174A-CD85-4131-A933-A43285CCFE67}"/>
              </a:ext>
            </a:extLst>
          </p:cNvPr>
          <p:cNvSpPr txBox="1"/>
          <p:nvPr/>
        </p:nvSpPr>
        <p:spPr>
          <a:xfrm>
            <a:off x="5896675" y="1866837"/>
            <a:ext cx="2233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classical (Boolean) logic gates can be constructed from 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D98EC-BA8E-48D1-9944-DA4A15F28224}"/>
              </a:ext>
            </a:extLst>
          </p:cNvPr>
          <p:cNvSpPr txBox="1"/>
          <p:nvPr/>
        </p:nvSpPr>
        <p:spPr>
          <a:xfrm>
            <a:off x="7459305" y="5092282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EC278-E803-400E-9630-D1F93B9A2C56}"/>
              </a:ext>
            </a:extLst>
          </p:cNvPr>
          <p:cNvSpPr txBox="1"/>
          <p:nvPr/>
        </p:nvSpPr>
        <p:spPr>
          <a:xfrm>
            <a:off x="7465144" y="5387141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EDCDB-2160-4700-88F8-473206BA9D09}"/>
              </a:ext>
            </a:extLst>
          </p:cNvPr>
          <p:cNvSpPr txBox="1"/>
          <p:nvPr/>
        </p:nvSpPr>
        <p:spPr>
          <a:xfrm>
            <a:off x="8374335" y="5261559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AFFBC-327A-7029-1C7B-1478917E6643}"/>
              </a:ext>
            </a:extLst>
          </p:cNvPr>
          <p:cNvSpPr txBox="1"/>
          <p:nvPr/>
        </p:nvSpPr>
        <p:spPr>
          <a:xfrm>
            <a:off x="2345405" y="1356893"/>
            <a:ext cx="213395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Uncomment these lines to test the output based upon input permutations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746DFA-0064-4A76-7739-524977CA587E}"/>
              </a:ext>
            </a:extLst>
          </p:cNvPr>
          <p:cNvSpPr txBox="1"/>
          <p:nvPr/>
        </p:nvSpPr>
        <p:spPr>
          <a:xfrm>
            <a:off x="1689340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11969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 animBg="1"/>
      <p:bldP spid="26" grpId="0"/>
      <p:bldP spid="48" grpId="0"/>
      <p:bldP spid="49" grpId="0"/>
      <p:bldP spid="15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C02264-18DC-5BB5-6C8F-73B84B4C9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74" y="1387172"/>
            <a:ext cx="3012713" cy="2047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</a:t>
            </a:r>
            <a:r>
              <a:rPr lang="en-US" sz="3200" b="1" dirty="0" err="1">
                <a:latin typeface="+mn-lt"/>
              </a:rPr>
              <a:t>boolean_gates</a:t>
            </a:r>
            <a:endParaRPr lang="en-US" sz="3200" b="1" dirty="0"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1292426" y="613162"/>
            <a:ext cx="383458" cy="855419"/>
            <a:chOff x="5469807" y="1960186"/>
            <a:chExt cx="383458" cy="85541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>
              <a:off x="5661536" y="2263877"/>
              <a:ext cx="36871" cy="5517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469807" y="196018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032379" y="1831674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558501" y="2823286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B6E5C0-E6F2-4E39-B7EC-24445CE16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19" y="3892307"/>
            <a:ext cx="4007583" cy="1857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9A14DF-49A8-45C0-B7CB-EAB7C1B79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711" y="3520948"/>
            <a:ext cx="4380477" cy="15685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EDD44-2E0C-4780-9F52-28DD5AD13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000" y="5211754"/>
            <a:ext cx="3427361" cy="10223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6227DF-B9C1-4AB5-B57B-2676CF3C62E1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CA4D4-EB2A-408D-9A8C-6DF1A0956137}"/>
              </a:ext>
            </a:extLst>
          </p:cNvPr>
          <p:cNvSpPr/>
          <p:nvPr/>
        </p:nvSpPr>
        <p:spPr>
          <a:xfrm>
            <a:off x="7105338" y="5211754"/>
            <a:ext cx="1191718" cy="4545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BB5F44A-0B8E-2BD2-D570-EB1CF30693CB}"/>
              </a:ext>
            </a:extLst>
          </p:cNvPr>
          <p:cNvSpPr/>
          <p:nvPr/>
        </p:nvSpPr>
        <p:spPr>
          <a:xfrm flipH="1">
            <a:off x="6093501" y="4305207"/>
            <a:ext cx="1334125" cy="18737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93C887-FB83-476A-AD41-0BFA649A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9" y="1286876"/>
            <a:ext cx="3944881" cy="4949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</a:t>
            </a:r>
            <a:r>
              <a:rPr lang="en-US" sz="3200" b="1" dirty="0" err="1">
                <a:latin typeface="+mn-lt"/>
              </a:rPr>
              <a:t>Boolean_gates</a:t>
            </a:r>
            <a:endParaRPr lang="en-US" sz="3200" b="1" dirty="0"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465390" y="1212539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401090" y="5091463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679034" y="5460795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7C3CD84-6D6E-4A91-AF6E-B1E87692F8ED}"/>
              </a:ext>
            </a:extLst>
          </p:cNvPr>
          <p:cNvGrpSpPr/>
          <p:nvPr/>
        </p:nvGrpSpPr>
        <p:grpSpPr>
          <a:xfrm>
            <a:off x="2296925" y="1635432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C45CE9-FE24-43EE-8DA5-085F76C6D8F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B95F003-AFAB-421F-A7AE-4BEF5A44A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5415D1-35E0-44F3-B4DA-02466D3EDC4A}"/>
              </a:ext>
            </a:extLst>
          </p:cNvPr>
          <p:cNvGrpSpPr/>
          <p:nvPr/>
        </p:nvGrpSpPr>
        <p:grpSpPr>
          <a:xfrm>
            <a:off x="1603791" y="255239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E8B96-6007-4574-BF82-6BFBC36D60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C9D0DD-7B57-4934-B4E3-A251DCD98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029111-B5D3-4D11-8D74-2BB87A76F0C4}"/>
              </a:ext>
            </a:extLst>
          </p:cNvPr>
          <p:cNvGrpSpPr/>
          <p:nvPr/>
        </p:nvGrpSpPr>
        <p:grpSpPr>
          <a:xfrm>
            <a:off x="1261382" y="459596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FE19D3-2D62-4746-B366-48EB0C3619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537AE3-3129-4F57-B1AD-AFC497FBD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B00F6B-74C6-4833-B07D-617875D3FC2E}"/>
              </a:ext>
            </a:extLst>
          </p:cNvPr>
          <p:cNvGrpSpPr/>
          <p:nvPr/>
        </p:nvGrpSpPr>
        <p:grpSpPr>
          <a:xfrm>
            <a:off x="1629426" y="3516491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02C89B-48F6-4175-B561-68218814AA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C289605-7DC1-4E36-A644-A6E01983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3788907-06DA-425F-BE95-0A410348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471" y="4608302"/>
            <a:ext cx="2288513" cy="20743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E710F77-4D55-4CCC-B9B9-78C63A6C86AA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EBFD9-008A-428E-83C3-47283B51F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6734" y="3406895"/>
            <a:ext cx="2498873" cy="11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52B018-E741-490D-AD37-9A932DE00376}"/>
              </a:ext>
            </a:extLst>
          </p:cNvPr>
          <p:cNvSpPr/>
          <p:nvPr/>
        </p:nvSpPr>
        <p:spPr>
          <a:xfrm>
            <a:off x="5981075" y="5645460"/>
            <a:ext cx="1903751" cy="164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2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CNOT Gate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68A6B-ACF6-6666-2988-F49028D85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97" y="1335197"/>
            <a:ext cx="6381405" cy="51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912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Due to the cancelling effects of </a:t>
            </a:r>
            <a:r>
              <a:rPr lang="en-US" sz="2400" b="1" dirty="0">
                <a:solidFill>
                  <a:srgbClr val="0070C0"/>
                </a:solidFill>
              </a:rPr>
              <a:t>complex amplitudes</a:t>
            </a:r>
            <a:r>
              <a:rPr lang="en-US" sz="2400" dirty="0"/>
              <a:t>,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wavefunctions can exhibit </a:t>
            </a:r>
            <a:r>
              <a:rPr lang="en-US" sz="2400" dirty="0">
                <a:solidFill>
                  <a:srgbClr val="FF0000"/>
                </a:solidFill>
              </a:rPr>
              <a:t>destructive</a:t>
            </a:r>
            <a:r>
              <a:rPr lang="en-US" sz="2400" dirty="0"/>
              <a:t>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Each qubit we track in a circuit </a:t>
            </a:r>
            <a:r>
              <a:rPr lang="en-US" sz="2400" b="1" dirty="0"/>
              <a:t>exponentially</a:t>
            </a:r>
            <a:r>
              <a:rPr lang="en-US" sz="2400" dirty="0"/>
              <a:t> increases the output vector space due to the </a:t>
            </a:r>
            <a:r>
              <a:rPr lang="en-US" sz="2400" u="sng" dirty="0"/>
              <a:t>tensor</a:t>
            </a:r>
            <a:r>
              <a:rPr lang="en-US" sz="2400" dirty="0"/>
              <a:t> multiplication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can be represented by </a:t>
            </a:r>
            <a:r>
              <a:rPr lang="en-US" sz="2400" b="1" dirty="0">
                <a:solidFill>
                  <a:srgbClr val="00B050"/>
                </a:solidFill>
              </a:rPr>
              <a:t>unitary</a:t>
            </a:r>
            <a:r>
              <a:rPr lang="en-US" sz="2400" dirty="0"/>
              <a:t> matrices as all computation effects must be reversible</a:t>
            </a:r>
            <a:endParaRPr lang="en-US" sz="2400" b="1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Toffoli (</a:t>
            </a:r>
            <a:r>
              <a:rPr lang="en-US" sz="2400" b="1" dirty="0"/>
              <a:t>CCNOT</a:t>
            </a:r>
            <a:r>
              <a:rPr lang="en-US" sz="2400" dirty="0"/>
              <a:t>) and Fredkin (</a:t>
            </a:r>
            <a:r>
              <a:rPr lang="en-US" sz="2400" b="1" dirty="0"/>
              <a:t>CSWAP</a:t>
            </a:r>
            <a:r>
              <a:rPr lang="en-US" sz="2400" dirty="0"/>
              <a:t>) are universal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prevents the direct </a:t>
            </a:r>
            <a:r>
              <a:rPr lang="en-US" sz="2400" b="1" dirty="0"/>
              <a:t>exact</a:t>
            </a:r>
            <a:r>
              <a:rPr lang="en-US" sz="2400" dirty="0"/>
              <a:t> copy of any qubit – but we can "copy" the probabilities of reading a qubit's values (just not both the probability and the phase)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6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IBM </a:t>
            </a:r>
            <a:r>
              <a:rPr lang="en-US" sz="2400" b="1" dirty="0">
                <a:solidFill>
                  <a:srgbClr val="0070C0"/>
                </a:solidFill>
              </a:rPr>
              <a:t>Qiskit</a:t>
            </a:r>
            <a:r>
              <a:rPr lang="en-US" sz="2400" dirty="0"/>
              <a:t> is a premier development toolkit for writing quantum computer algorithms in </a:t>
            </a:r>
            <a:r>
              <a:rPr lang="en-US" sz="2400" b="1" dirty="0"/>
              <a:t>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experiment with the </a:t>
            </a:r>
            <a:r>
              <a:rPr lang="en-US" sz="2400" b="1" dirty="0"/>
              <a:t>Qiskit libraries </a:t>
            </a:r>
            <a:r>
              <a:rPr lang="en-US" sz="2400" dirty="0"/>
              <a:t>within interactive </a:t>
            </a:r>
            <a:r>
              <a:rPr lang="en-US" sz="2400" b="1" dirty="0">
                <a:solidFill>
                  <a:srgbClr val="FF0000"/>
                </a:solidFill>
              </a:rPr>
              <a:t>Jupyter</a:t>
            </a:r>
            <a:r>
              <a:rPr lang="en-US" sz="2400" dirty="0"/>
              <a:t> notebooks by executing cells of code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toy abstractions (like PETE boxes) are an attempt to avoid using complex numbers and </a:t>
            </a:r>
            <a:r>
              <a:rPr lang="en-US" sz="2400" b="1" dirty="0">
                <a:solidFill>
                  <a:srgbClr val="00B050"/>
                </a:solidFill>
              </a:rPr>
              <a:t>Euler's formula </a:t>
            </a:r>
            <a:r>
              <a:rPr lang="en-US" sz="2400" dirty="0"/>
              <a:t>for imaginary exponentials - do not fear </a:t>
            </a:r>
            <a:r>
              <a:rPr lang="en-US" sz="2400" b="1" dirty="0"/>
              <a:t>linear algebra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algorithms cleverly manipulate </a:t>
            </a:r>
            <a:r>
              <a:rPr lang="en-US" sz="2400" b="1" dirty="0">
                <a:solidFill>
                  <a:srgbClr val="0070C0"/>
                </a:solidFill>
              </a:rPr>
              <a:t>the phase of qubits</a:t>
            </a:r>
            <a:r>
              <a:rPr lang="en-US" sz="2400" dirty="0"/>
              <a:t> in a register to shape probabilities in their favor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Many quantum algorithms offer significant </a:t>
            </a:r>
            <a:r>
              <a:rPr lang="en-US" sz="2400" b="1" dirty="0">
                <a:solidFill>
                  <a:srgbClr val="7030A0"/>
                </a:solidFill>
              </a:rPr>
              <a:t>speed-up</a:t>
            </a:r>
            <a:r>
              <a:rPr lang="en-US" sz="2400" dirty="0"/>
              <a:t> over their classical counterparts and new discoveries are being made every day – it is your generation's </a:t>
            </a:r>
            <a:r>
              <a:rPr lang="en-US" sz="2400" b="1" dirty="0">
                <a:solidFill>
                  <a:srgbClr val="FF0000"/>
                </a:solidFill>
              </a:rPr>
              <a:t>new frontier!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Part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57418"/>
          </a:xfrm>
        </p:spPr>
        <p:txBody>
          <a:bodyPr>
            <a:normAutofit/>
          </a:bodyPr>
          <a:lstStyle/>
          <a:p>
            <a:r>
              <a:rPr lang="en-US" sz="2400" dirty="0"/>
              <a:t>Edit </a:t>
            </a:r>
            <a:r>
              <a:rPr lang="en-US" sz="2400" b="1" dirty="0"/>
              <a:t>quantum_circuit1.ipynb </a:t>
            </a:r>
            <a:r>
              <a:rPr lang="en-US" sz="2400" dirty="0"/>
              <a:t>to code the circuit below by applying the correct IBM Qiskit quantum gate </a:t>
            </a:r>
            <a:r>
              <a:rPr lang="en-US" sz="2400" i="1" dirty="0"/>
              <a:t>before</a:t>
            </a:r>
            <a:r>
              <a:rPr lang="en-US" sz="2400" dirty="0"/>
              <a:t> each of the four calls to </a:t>
            </a:r>
            <a:r>
              <a:rPr lang="en-US" sz="2400" b="1" dirty="0" err="1"/>
              <a:t>qc.save_statevector</a:t>
            </a:r>
            <a:r>
              <a:rPr lang="en-US" sz="2400" b="1" dirty="0"/>
              <a:t>()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2B939-F626-8B95-DED5-AD54655AB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921" y="3463062"/>
            <a:ext cx="4768332" cy="1808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BC4E4D-7411-4CE7-61D9-1591342D3AFE}"/>
              </a:ext>
            </a:extLst>
          </p:cNvPr>
          <p:cNvSpPr txBox="1"/>
          <p:nvPr/>
        </p:nvSpPr>
        <p:spPr>
          <a:xfrm>
            <a:off x="3113029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99AC3-F21B-48CD-0AD7-C3D281924CFD}"/>
              </a:ext>
            </a:extLst>
          </p:cNvPr>
          <p:cNvSpPr txBox="1"/>
          <p:nvPr/>
        </p:nvSpPr>
        <p:spPr>
          <a:xfrm>
            <a:off x="4038475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51986-0FC7-C5CC-9AD0-2A51A5A9060B}"/>
              </a:ext>
            </a:extLst>
          </p:cNvPr>
          <p:cNvSpPr txBox="1"/>
          <p:nvPr/>
        </p:nvSpPr>
        <p:spPr>
          <a:xfrm>
            <a:off x="4980033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B14CE-FE1A-83CC-6083-34D66BCB9B11}"/>
              </a:ext>
            </a:extLst>
          </p:cNvPr>
          <p:cNvSpPr txBox="1"/>
          <p:nvPr/>
        </p:nvSpPr>
        <p:spPr>
          <a:xfrm>
            <a:off x="5911920" y="324539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</p:spTree>
    <p:extLst>
      <p:ext uri="{BB962C8B-B14F-4D97-AF65-F5344CB8AC3E}">
        <p14:creationId xmlns:p14="http://schemas.microsoft.com/office/powerpoint/2010/main" val="10288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Part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400" dirty="0"/>
              <a:t>After implementing the circuit in Task 23-01 Part A, answer the following two questions in a short email to your TA: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Using the truth table below as a reference, explain the results depicted in state vector 4: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Explain the counts histogram after 10,000 shots: Why is there a 100% chance of measuring only a value of 0 for the single classical bit?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33CE2-2F5D-AB66-D5AA-2B407B28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3429000"/>
            <a:ext cx="30670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62" y="2028569"/>
            <a:ext cx="3253617" cy="3609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/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/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/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/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E8C2C3F-60C5-479B-B839-65431838B931}"/>
              </a:ext>
            </a:extLst>
          </p:cNvPr>
          <p:cNvSpPr txBox="1"/>
          <p:nvPr/>
        </p:nvSpPr>
        <p:spPr>
          <a:xfrm>
            <a:off x="6312310" y="1637071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FROM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D43DA8-B565-471A-AA5E-A46489EDEFCA}"/>
              </a:ext>
            </a:extLst>
          </p:cNvPr>
          <p:cNvSpPr txBox="1"/>
          <p:nvPr/>
        </p:nvSpPr>
        <p:spPr>
          <a:xfrm>
            <a:off x="4407310" y="2841117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TO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B94F46-650F-47D0-90D2-8D351F85DCC5}"/>
              </a:ext>
            </a:extLst>
          </p:cNvPr>
          <p:cNvCxnSpPr>
            <a:cxnSpLocks/>
          </p:cNvCxnSpPr>
          <p:nvPr/>
        </p:nvCxnSpPr>
        <p:spPr>
          <a:xfrm>
            <a:off x="2287689" y="2968113"/>
            <a:ext cx="977005" cy="9371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E9E005F-9F6C-45DC-AA19-4E471D6D8BB4}"/>
              </a:ext>
            </a:extLst>
          </p:cNvPr>
          <p:cNvSpPr/>
          <p:nvPr/>
        </p:nvSpPr>
        <p:spPr>
          <a:xfrm>
            <a:off x="5884606" y="4262284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9F781-E876-4DCD-ABC1-615BCFC00247}"/>
              </a:ext>
            </a:extLst>
          </p:cNvPr>
          <p:cNvSpPr txBox="1"/>
          <p:nvPr/>
        </p:nvSpPr>
        <p:spPr>
          <a:xfrm>
            <a:off x="5493663" y="5673821"/>
            <a:ext cx="2793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/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/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8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3" grpId="0"/>
      <p:bldP spid="7" grpId="0"/>
      <p:bldP spid="25" grpId="0"/>
      <p:bldP spid="15" grpId="0" animBg="1"/>
      <p:bldP spid="17" grpId="0"/>
      <p:bldP spid="16" grpId="0"/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75372"/>
          </a:xfrm>
        </p:spPr>
        <p:txBody>
          <a:bodyPr>
            <a:normAutofit/>
          </a:bodyPr>
          <a:lstStyle/>
          <a:p>
            <a:r>
              <a:rPr lang="en-US" sz="2400" dirty="0"/>
              <a:t>Create a new Jupyter Lab notebook called </a:t>
            </a:r>
            <a:r>
              <a:rPr lang="en-US" sz="2400" b="1" dirty="0"/>
              <a:t>quantum_circuit2.ipynb</a:t>
            </a:r>
            <a:r>
              <a:rPr lang="en-US" sz="2400" dirty="0"/>
              <a:t> to implement and display an IBM Qiskit circuit that after 10,000 shots renders a histogram showing a 50/50 probability of generating bitstreams representing either the decimal numbers 63 or 64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23-03 Part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598576" cy="4275372"/>
          </a:xfrm>
        </p:spPr>
        <p:txBody>
          <a:bodyPr>
            <a:normAutofit/>
          </a:bodyPr>
          <a:lstStyle/>
          <a:p>
            <a:r>
              <a:rPr lang="en-US" sz="2400" dirty="0"/>
              <a:t>Create a new Jupyter Lab notebook called </a:t>
            </a:r>
            <a:r>
              <a:rPr lang="en-US" sz="2400" b="1" dirty="0"/>
              <a:t>quantum_circuit3.ipynb</a:t>
            </a:r>
            <a:r>
              <a:rPr lang="en-US" sz="2400" dirty="0"/>
              <a:t> to implement and display this IBM Qiskit circuit, and display the histogram after </a:t>
            </a:r>
            <a:r>
              <a:rPr lang="en-US" sz="2400" b="1" dirty="0">
                <a:solidFill>
                  <a:srgbClr val="FF0000"/>
                </a:solidFill>
              </a:rPr>
              <a:t>100,000</a:t>
            </a:r>
            <a:r>
              <a:rPr lang="en-US" sz="2400" dirty="0"/>
              <a:t> shots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23DE6-5398-55A7-1FD5-36BE76986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36492"/>
            <a:ext cx="3653953" cy="47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23-03 Part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75372"/>
          </a:xfrm>
        </p:spPr>
        <p:txBody>
          <a:bodyPr>
            <a:normAutofit/>
          </a:bodyPr>
          <a:lstStyle/>
          <a:p>
            <a:r>
              <a:rPr lang="en-US" sz="2400" dirty="0"/>
              <a:t>In a short email to your TA, explain why the probability of measuring a value of 1 for q6 is 0.0625</a:t>
            </a:r>
          </a:p>
          <a:p>
            <a:r>
              <a:rPr lang="en-US" sz="2400" dirty="0"/>
              <a:t>Note: the histogram only displays the value of 0.062 but the actual probability is 0.0625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2D67D-9FAB-197F-CAB8-95B5A3B0E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025" y="3457397"/>
            <a:ext cx="4909950" cy="326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25330"/>
            <a:ext cx="3253617" cy="3609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603143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</a:p>
          <a:p>
            <a:pPr algn="ctr"/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603143"/>
            <a:ext cx="2887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09499-722F-4666-984A-3850C619444C}"/>
              </a:ext>
            </a:extLst>
          </p:cNvPr>
          <p:cNvSpPr txBox="1"/>
          <p:nvPr/>
        </p:nvSpPr>
        <p:spPr>
          <a:xfrm>
            <a:off x="1421479" y="1278999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time we multiple a transition matrix by itself,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 can calculate another time step (the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transition matrix)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10039</TotalTime>
  <Words>3378</Words>
  <Application>Microsoft Office PowerPoint</Application>
  <PresentationFormat>On-screen Show (4:3)</PresentationFormat>
  <Paragraphs>730</Paragraphs>
  <Slides>82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23 – Goals</vt:lpstr>
      <vt:lpstr>Session 23 – Goals</vt:lpstr>
      <vt:lpstr>Quantum Double Slit Experiment</vt:lpstr>
      <vt:lpstr>Quantum Double Slit Experiment</vt:lpstr>
      <vt:lpstr>Quantum Double Slit Experiment</vt:lpstr>
      <vt:lpstr>The Double Slit Experiment as a Matrix</vt:lpstr>
      <vt:lpstr>The Double Slit Experiment as a Matrix</vt:lpstr>
      <vt:lpstr>The Double Slit Experiment as a Matrix</vt:lpstr>
      <vt:lpstr>The Double Slit Experiment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A Useful Introductory Metaphor</vt:lpstr>
      <vt:lpstr>A Useful Introductory Metaphor</vt:lpstr>
      <vt:lpstr>IBM Qiskit</vt:lpstr>
      <vt:lpstr>IBM Qiskit</vt:lpstr>
      <vt:lpstr>IBM Qiskit</vt:lpstr>
      <vt:lpstr>IBM Qiskit</vt:lpstr>
      <vt:lpstr>Quantum Gates</vt:lpstr>
      <vt:lpstr>Quantum Gates</vt:lpstr>
      <vt:lpstr>Quantum Gates</vt:lpstr>
      <vt:lpstr>Unitary Matrices</vt:lpstr>
      <vt:lpstr>Unitary Matrices</vt:lpstr>
      <vt:lpstr>Unitary Matrices</vt:lpstr>
      <vt:lpstr>Unitary Matrices</vt:lpstr>
      <vt:lpstr>Unitary Matrices</vt:lpstr>
      <vt:lpstr>Unitary Matrices</vt:lpstr>
      <vt:lpstr>Amplitude vs. Probability</vt:lpstr>
      <vt:lpstr>Amplitude vs. Probability</vt:lpstr>
      <vt:lpstr>Representing Multiple Qubits</vt:lpstr>
      <vt:lpstr>Run Cell 1 quantum_gates</vt:lpstr>
      <vt:lpstr>Edit Cells 2 to 7 – quantum_gates</vt:lpstr>
      <vt:lpstr>Edit Cells 2 to 7 – quantum_gates</vt:lpstr>
      <vt:lpstr>Edit Cells 2 to 7 – quantum_gates</vt:lpstr>
      <vt:lpstr>No Cloning Theorem</vt:lpstr>
      <vt:lpstr>No Cloning Theorem</vt:lpstr>
      <vt:lpstr>No Cloning Theorem</vt:lpstr>
      <vt:lpstr>The Bloch Sphere</vt:lpstr>
      <vt:lpstr>The Bloch Sphere</vt:lpstr>
      <vt:lpstr>The Bloch Sphere</vt:lpstr>
      <vt:lpstr>The Bloch Sphere</vt:lpstr>
      <vt:lpstr>Quantum Superposition</vt:lpstr>
      <vt:lpstr>Run Cell 1 superposition</vt:lpstr>
      <vt:lpstr>Run Cell 2 – superposition</vt:lpstr>
      <vt:lpstr>Run Cell 3 – superposition</vt:lpstr>
      <vt:lpstr>Run Cell 4 – superposition</vt:lpstr>
      <vt:lpstr>Run Cell 5 – superposition</vt:lpstr>
      <vt:lpstr>Run Cell 6 – superposition</vt:lpstr>
      <vt:lpstr>Run Cell 7 – superposition</vt:lpstr>
      <vt:lpstr>Run Cell 8 – superposition</vt:lpstr>
      <vt:lpstr>Quantum Entanglement</vt:lpstr>
      <vt:lpstr>Quantum Entanglement</vt:lpstr>
      <vt:lpstr>Run Cell 1 entanglement</vt:lpstr>
      <vt:lpstr>Run Cell 1 entanglement</vt:lpstr>
      <vt:lpstr>Run Cell 2 entanglement</vt:lpstr>
      <vt:lpstr>Run Cell 3 entanglement</vt:lpstr>
      <vt:lpstr>Quantum Entanglement</vt:lpstr>
      <vt:lpstr>Run Cell 4 entanglement</vt:lpstr>
      <vt:lpstr>Run Cell 5 entanglement</vt:lpstr>
      <vt:lpstr>Run Cell 6 entanglement</vt:lpstr>
      <vt:lpstr>Run Cell 6 entanglement</vt:lpstr>
      <vt:lpstr>Run Cell 7 entanglement</vt:lpstr>
      <vt:lpstr>Run Cell 8 entanglement</vt:lpstr>
      <vt:lpstr>Run Cell 9 entanglement</vt:lpstr>
      <vt:lpstr>Quantum Simulating Classical</vt:lpstr>
      <vt:lpstr>Run Cell 1 boolean_gates</vt:lpstr>
      <vt:lpstr>Run Cell 2 boolean_gates</vt:lpstr>
      <vt:lpstr>Run Cell 3 – boolean_gates</vt:lpstr>
      <vt:lpstr>Run Cell 4 – Boolean_gates</vt:lpstr>
      <vt:lpstr>CNOT Gate – Physical Implementation</vt:lpstr>
      <vt:lpstr>Session 23 – Now You Know…</vt:lpstr>
      <vt:lpstr>Session 23 – Now You Know…</vt:lpstr>
      <vt:lpstr>Task 23-01 Part A</vt:lpstr>
      <vt:lpstr>Task 23-01 Part B</vt:lpstr>
      <vt:lpstr>Task 23-02</vt:lpstr>
      <vt:lpstr>Task 23-03 Part A</vt:lpstr>
      <vt:lpstr>Task 23-03 Part B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1065</cp:revision>
  <cp:lastPrinted>2015-06-01T00:45:11Z</cp:lastPrinted>
  <dcterms:created xsi:type="dcterms:W3CDTF">2014-09-21T17:58:26Z</dcterms:created>
  <dcterms:modified xsi:type="dcterms:W3CDTF">2022-07-06T06:59:28Z</dcterms:modified>
</cp:coreProperties>
</file>